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Rosario" charset="1" panose="02000503040000020003"/>
      <p:regular r:id="rId15"/>
    </p:embeddedFont>
    <p:embeddedFont>
      <p:font typeface="Inter" charset="1" panose="020B0502030000000004"/>
      <p:regular r:id="rId16"/>
    </p:embeddedFont>
    <p:embeddedFont>
      <p:font typeface="Garet Bold" charset="1" panose="00000000000000000000"/>
      <p:regular r:id="rId17"/>
    </p:embeddedFont>
    <p:embeddedFont>
      <p:font typeface="Garet" charset="1" panose="00000000000000000000"/>
      <p:regular r:id="rId18"/>
    </p:embeddedFont>
    <p:embeddedFont>
      <p:font typeface="Inter Bold" charset="1" panose="020B0802030000000004"/>
      <p:regular r:id="rId19"/>
    </p:embeddedFont>
    <p:embeddedFont>
      <p:font typeface="Mont Heavy" charset="1" panose="00000A00000000000000"/>
      <p:regular r:id="rId20"/>
    </p:embeddedFont>
    <p:embeddedFont>
      <p:font typeface="Hey Gotcha!" charset="1" panose="00000000000000000000"/>
      <p:regular r:id="rId21"/>
    </p:embeddedFont>
    <p:embeddedFont>
      <p:font typeface="Mont Bold" charset="1" panose="00000800000000000000"/>
      <p:regular r:id="rId22"/>
    </p:embeddedFont>
    <p:embeddedFont>
      <p:font typeface="Amsterdam One" charset="1" panose="02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16" Target="../media/image22.png" Type="http://schemas.openxmlformats.org/officeDocument/2006/relationships/image"/><Relationship Id="rId17" Target="../media/image23.png" Type="http://schemas.openxmlformats.org/officeDocument/2006/relationships/image"/><Relationship Id="rId18" Target="../media/image24.png" Type="http://schemas.openxmlformats.org/officeDocument/2006/relationships/image"/><Relationship Id="rId19" Target="../media/image25.png" Type="http://schemas.openxmlformats.org/officeDocument/2006/relationships/image"/><Relationship Id="rId2" Target="../media/image8.png" Type="http://schemas.openxmlformats.org/officeDocument/2006/relationships/image"/><Relationship Id="rId20" Target="../media/image26.png" Type="http://schemas.openxmlformats.org/officeDocument/2006/relationships/image"/><Relationship Id="rId21" Target="../media/image27.svg" Type="http://schemas.openxmlformats.org/officeDocument/2006/relationships/image"/><Relationship Id="rId22" Target="../media/image28.png" Type="http://schemas.openxmlformats.org/officeDocument/2006/relationships/image"/><Relationship Id="rId23" Target="../media/image29.png" Type="http://schemas.openxmlformats.org/officeDocument/2006/relationships/image"/><Relationship Id="rId24" Target="../media/image30.svg" Type="http://schemas.openxmlformats.org/officeDocument/2006/relationships/image"/><Relationship Id="rId25" Target="../media/image31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jpe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5.jpeg" Type="http://schemas.openxmlformats.org/officeDocument/2006/relationships/image"/><Relationship Id="rId7" Target="../media/image36.jpeg" Type="http://schemas.openxmlformats.org/officeDocument/2006/relationships/image"/><Relationship Id="rId8" Target="../media/image37.jpeg" Type="http://schemas.openxmlformats.org/officeDocument/2006/relationships/image"/><Relationship Id="rId9" Target="../media/image3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jpe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174494"/>
            <a:ext cx="18288000" cy="4112506"/>
            <a:chOff x="0" y="0"/>
            <a:chExt cx="4816593" cy="10831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83129"/>
            </a:xfrm>
            <a:custGeom>
              <a:avLst/>
              <a:gdLst/>
              <a:ahLst/>
              <a:cxnLst/>
              <a:rect r="r" b="b" t="t" l="l"/>
              <a:pathLst>
                <a:path h="108312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83129"/>
                  </a:lnTo>
                  <a:lnTo>
                    <a:pt x="0" y="10831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111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80667" y="324613"/>
            <a:ext cx="8079156" cy="80791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5248">
                <a:alpha val="8196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879822"/>
            <a:ext cx="10147760" cy="2696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17"/>
              </a:lnSpc>
            </a:pPr>
            <a:r>
              <a:rPr lang="en-US" sz="15726">
                <a:solidFill>
                  <a:srgbClr val="000000"/>
                </a:solidFill>
                <a:latin typeface="Rosario"/>
              </a:rPr>
              <a:t>Fit Fusion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144000" y="1028700"/>
            <a:ext cx="8436459" cy="7375068"/>
          </a:xfrm>
          <a:custGeom>
            <a:avLst/>
            <a:gdLst/>
            <a:ahLst/>
            <a:cxnLst/>
            <a:rect r="r" b="b" t="t" l="l"/>
            <a:pathLst>
              <a:path h="7375068" w="8436459">
                <a:moveTo>
                  <a:pt x="0" y="0"/>
                </a:moveTo>
                <a:lnTo>
                  <a:pt x="8436459" y="0"/>
                </a:lnTo>
                <a:lnTo>
                  <a:pt x="8436459" y="7375068"/>
                </a:lnTo>
                <a:lnTo>
                  <a:pt x="0" y="7375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45734" y="7283902"/>
            <a:ext cx="3856846" cy="146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317">
                <a:solidFill>
                  <a:srgbClr val="181715"/>
                </a:solidFill>
                <a:latin typeface="Inter"/>
              </a:rPr>
              <a:t>ZACH COOK</a:t>
            </a:r>
          </a:p>
          <a:p>
            <a:pPr algn="l">
              <a:lnSpc>
                <a:spcPts val="2380"/>
              </a:lnSpc>
            </a:pPr>
            <a:r>
              <a:rPr lang="en-US" sz="1700" spc="317">
                <a:solidFill>
                  <a:srgbClr val="181715"/>
                </a:solidFill>
                <a:latin typeface="Inter"/>
              </a:rPr>
              <a:t>BECKY FELTMAN</a:t>
            </a:r>
          </a:p>
          <a:p>
            <a:pPr algn="l">
              <a:lnSpc>
                <a:spcPts val="2380"/>
              </a:lnSpc>
            </a:pPr>
            <a:r>
              <a:rPr lang="en-US" sz="1700" spc="317">
                <a:solidFill>
                  <a:srgbClr val="181715"/>
                </a:solidFill>
                <a:latin typeface="Inter"/>
              </a:rPr>
              <a:t>JORDAN HEERSINK</a:t>
            </a:r>
          </a:p>
          <a:p>
            <a:pPr algn="l">
              <a:lnSpc>
                <a:spcPts val="2380"/>
              </a:lnSpc>
            </a:pPr>
            <a:r>
              <a:rPr lang="en-US" sz="1700" spc="317">
                <a:solidFill>
                  <a:srgbClr val="181715"/>
                </a:solidFill>
                <a:latin typeface="Inter"/>
              </a:rPr>
              <a:t>WILL KALISH</a:t>
            </a:r>
          </a:p>
          <a:p>
            <a:pPr algn="l">
              <a:lnSpc>
                <a:spcPts val="2380"/>
              </a:lnSpc>
            </a:pPr>
            <a:r>
              <a:rPr lang="en-US" sz="1700" spc="317">
                <a:solidFill>
                  <a:srgbClr val="181715"/>
                </a:solidFill>
                <a:latin typeface="Inter"/>
              </a:rPr>
              <a:t>SILVIA REYES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201671" cy="1452170"/>
          </a:xfrm>
          <a:custGeom>
            <a:avLst/>
            <a:gdLst/>
            <a:ahLst/>
            <a:cxnLst/>
            <a:rect r="r" b="b" t="t" l="l"/>
            <a:pathLst>
              <a:path h="1452170" w="1201671">
                <a:moveTo>
                  <a:pt x="0" y="0"/>
                </a:moveTo>
                <a:lnTo>
                  <a:pt x="1201671" y="0"/>
                </a:lnTo>
                <a:lnTo>
                  <a:pt x="1201671" y="1452170"/>
                </a:lnTo>
                <a:lnTo>
                  <a:pt x="0" y="1452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86560" y="-2363424"/>
            <a:ext cx="16398635" cy="12650424"/>
          </a:xfrm>
          <a:custGeom>
            <a:avLst/>
            <a:gdLst/>
            <a:ahLst/>
            <a:cxnLst/>
            <a:rect r="r" b="b" t="t" l="l"/>
            <a:pathLst>
              <a:path h="12650424" w="16398635">
                <a:moveTo>
                  <a:pt x="0" y="0"/>
                </a:moveTo>
                <a:lnTo>
                  <a:pt x="16398635" y="0"/>
                </a:lnTo>
                <a:lnTo>
                  <a:pt x="16398635" y="12650424"/>
                </a:lnTo>
                <a:lnTo>
                  <a:pt x="0" y="12650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05" t="0" r="-6705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10882" y="0"/>
            <a:ext cx="8458495" cy="845849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A3631">
                <a:alpha val="2862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30371" y="893457"/>
            <a:ext cx="7312379" cy="8225013"/>
            <a:chOff x="0" y="0"/>
            <a:chExt cx="1925894" cy="21662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25894" cy="2166259"/>
            </a:xfrm>
            <a:custGeom>
              <a:avLst/>
              <a:gdLst/>
              <a:ahLst/>
              <a:cxnLst/>
              <a:rect r="r" b="b" t="t" l="l"/>
              <a:pathLst>
                <a:path h="2166259" w="1925894">
                  <a:moveTo>
                    <a:pt x="0" y="0"/>
                  </a:moveTo>
                  <a:lnTo>
                    <a:pt x="1925894" y="0"/>
                  </a:lnTo>
                  <a:lnTo>
                    <a:pt x="1925894" y="2166259"/>
                  </a:lnTo>
                  <a:lnTo>
                    <a:pt x="0" y="2166259"/>
                  </a:lnTo>
                  <a:close/>
                </a:path>
              </a:pathLst>
            </a:custGeom>
            <a:solidFill>
              <a:srgbClr val="D9524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25894" cy="2204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712362" y="6533571"/>
            <a:ext cx="4683794" cy="4114800"/>
          </a:xfrm>
          <a:custGeom>
            <a:avLst/>
            <a:gdLst/>
            <a:ahLst/>
            <a:cxnLst/>
            <a:rect r="r" b="b" t="t" l="l"/>
            <a:pathLst>
              <a:path h="4114800" w="4683794">
                <a:moveTo>
                  <a:pt x="0" y="0"/>
                </a:moveTo>
                <a:lnTo>
                  <a:pt x="4683794" y="0"/>
                </a:lnTo>
                <a:lnTo>
                  <a:pt x="46837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33381" y="1639398"/>
            <a:ext cx="6247073" cy="3211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79"/>
              </a:lnSpc>
            </a:pPr>
            <a:r>
              <a:rPr lang="en-US" sz="13532">
                <a:solidFill>
                  <a:srgbClr val="000000"/>
                </a:solidFill>
                <a:latin typeface="Rosario"/>
              </a:rPr>
              <a:t>Elevator Pitch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58465" y="184970"/>
            <a:ext cx="1201671" cy="1452170"/>
          </a:xfrm>
          <a:custGeom>
            <a:avLst/>
            <a:gdLst/>
            <a:ahLst/>
            <a:cxnLst/>
            <a:rect r="r" b="b" t="t" l="l"/>
            <a:pathLst>
              <a:path h="1452170" w="1201671">
                <a:moveTo>
                  <a:pt x="0" y="0"/>
                </a:moveTo>
                <a:lnTo>
                  <a:pt x="1201670" y="0"/>
                </a:lnTo>
                <a:lnTo>
                  <a:pt x="1201670" y="1452170"/>
                </a:lnTo>
                <a:lnTo>
                  <a:pt x="0" y="1452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16102" y="-1115539"/>
            <a:ext cx="12455795" cy="12518078"/>
            <a:chOff x="0" y="0"/>
            <a:chExt cx="16607727" cy="1669077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alphaModFix amt="35000"/>
            </a:blip>
            <a:srcRect l="16853" t="0" r="16853" b="0"/>
            <a:stretch>
              <a:fillRect/>
            </a:stretch>
          </p:blipFill>
          <p:spPr>
            <a:xfrm flipH="false" flipV="false">
              <a:off x="0" y="0"/>
              <a:ext cx="16607727" cy="16690771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2958050" y="5688673"/>
            <a:ext cx="5056566" cy="4387276"/>
            <a:chOff x="0" y="0"/>
            <a:chExt cx="1331770" cy="11554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1770" cy="1155496"/>
            </a:xfrm>
            <a:custGeom>
              <a:avLst/>
              <a:gdLst/>
              <a:ahLst/>
              <a:cxnLst/>
              <a:rect r="r" b="b" t="t" l="l"/>
              <a:pathLst>
                <a:path h="1155496" w="1331770">
                  <a:moveTo>
                    <a:pt x="78084" y="0"/>
                  </a:moveTo>
                  <a:lnTo>
                    <a:pt x="1253686" y="0"/>
                  </a:lnTo>
                  <a:cubicBezTo>
                    <a:pt x="1274395" y="0"/>
                    <a:pt x="1294256" y="8227"/>
                    <a:pt x="1308900" y="22870"/>
                  </a:cubicBezTo>
                  <a:cubicBezTo>
                    <a:pt x="1323544" y="37514"/>
                    <a:pt x="1331770" y="57375"/>
                    <a:pt x="1331770" y="78084"/>
                  </a:cubicBezTo>
                  <a:lnTo>
                    <a:pt x="1331770" y="1077412"/>
                  </a:lnTo>
                  <a:cubicBezTo>
                    <a:pt x="1331770" y="1120537"/>
                    <a:pt x="1296811" y="1155496"/>
                    <a:pt x="1253686" y="1155496"/>
                  </a:cubicBezTo>
                  <a:lnTo>
                    <a:pt x="78084" y="1155496"/>
                  </a:lnTo>
                  <a:cubicBezTo>
                    <a:pt x="57375" y="1155496"/>
                    <a:pt x="37514" y="1147270"/>
                    <a:pt x="22870" y="1132626"/>
                  </a:cubicBezTo>
                  <a:cubicBezTo>
                    <a:pt x="8227" y="1117982"/>
                    <a:pt x="0" y="1098121"/>
                    <a:pt x="0" y="1077412"/>
                  </a:cubicBezTo>
                  <a:lnTo>
                    <a:pt x="0" y="78084"/>
                  </a:lnTo>
                  <a:cubicBezTo>
                    <a:pt x="0" y="34959"/>
                    <a:pt x="34959" y="0"/>
                    <a:pt x="78084" y="0"/>
                  </a:cubicBezTo>
                  <a:close/>
                </a:path>
              </a:pathLst>
            </a:custGeom>
            <a:solidFill>
              <a:srgbClr val="BA3631">
                <a:alpha val="89804"/>
              </a:srgbClr>
            </a:solidFill>
            <a:ln w="57150" cap="rnd">
              <a:solidFill>
                <a:srgbClr val="000000">
                  <a:alpha val="89804"/>
                </a:srgbClr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331770" cy="1184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30"/>
                </a:lnSpc>
              </a:pPr>
              <a:r>
                <a:rPr lang="en-US" sz="2100">
                  <a:solidFill>
                    <a:srgbClr val="FFFFFF">
                      <a:alpha val="89804"/>
                    </a:srgbClr>
                  </a:solidFill>
                  <a:latin typeface="Garet Bold"/>
                </a:rPr>
                <a:t>SO THAT </a:t>
              </a:r>
              <a:r>
                <a:rPr lang="en-US" sz="2100">
                  <a:solidFill>
                    <a:srgbClr val="FFFFFF">
                      <a:alpha val="89804"/>
                    </a:srgbClr>
                  </a:solidFill>
                  <a:latin typeface="Garet"/>
                </a:rPr>
                <a:t>I can plan my daily workouts by searching a list of exercises, viewing descriptions and instructional gifs, and adding those exercises to my workout plan; keep track of my progress over time by setting goals and completing them; and stay up-to-date on the latest health-and-wellness related content.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795580" y="276225"/>
            <a:ext cx="6943288" cy="1173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95"/>
              </a:lnSpc>
            </a:pPr>
            <a:r>
              <a:rPr lang="en-US" sz="9550">
                <a:solidFill>
                  <a:srgbClr val="000000"/>
                </a:solidFill>
                <a:latin typeface="Rosario"/>
              </a:rPr>
              <a:t>Concept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20768" y="1365823"/>
            <a:ext cx="3082729" cy="935072"/>
            <a:chOff x="0" y="0"/>
            <a:chExt cx="4110305" cy="124676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110305" cy="1246763"/>
              <a:chOff x="0" y="0"/>
              <a:chExt cx="1380207" cy="41865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80207" cy="418653"/>
              </a:xfrm>
              <a:custGeom>
                <a:avLst/>
                <a:gdLst/>
                <a:ahLst/>
                <a:cxnLst/>
                <a:rect r="r" b="b" t="t" l="l"/>
                <a:pathLst>
                  <a:path h="418653" w="1380207">
                    <a:moveTo>
                      <a:pt x="2511" y="0"/>
                    </a:moveTo>
                    <a:lnTo>
                      <a:pt x="1377695" y="0"/>
                    </a:lnTo>
                    <a:cubicBezTo>
                      <a:pt x="1379082" y="0"/>
                      <a:pt x="1380207" y="1124"/>
                      <a:pt x="1380207" y="2511"/>
                    </a:cubicBezTo>
                    <a:lnTo>
                      <a:pt x="1380207" y="416141"/>
                    </a:lnTo>
                    <a:cubicBezTo>
                      <a:pt x="1380207" y="417528"/>
                      <a:pt x="1379082" y="418653"/>
                      <a:pt x="1377695" y="418653"/>
                    </a:cubicBezTo>
                    <a:lnTo>
                      <a:pt x="2511" y="418653"/>
                    </a:lnTo>
                    <a:cubicBezTo>
                      <a:pt x="1124" y="418653"/>
                      <a:pt x="0" y="417528"/>
                      <a:pt x="0" y="416141"/>
                    </a:cubicBezTo>
                    <a:lnTo>
                      <a:pt x="0" y="2511"/>
                    </a:lnTo>
                    <a:cubicBezTo>
                      <a:pt x="0" y="1124"/>
                      <a:pt x="1124" y="0"/>
                      <a:pt x="2511" y="0"/>
                    </a:cubicBezTo>
                    <a:close/>
                  </a:path>
                </a:pathLst>
              </a:custGeom>
              <a:solidFill>
                <a:srgbClr val="D95248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1380207" cy="437703"/>
              </a:xfrm>
              <a:prstGeom prst="rect">
                <a:avLst/>
              </a:prstGeom>
            </p:spPr>
            <p:txBody>
              <a:bodyPr anchor="ctr" rtlCol="false" tIns="29883" lIns="29883" bIns="29883" rIns="29883"/>
              <a:lstStyle/>
              <a:p>
                <a:pPr algn="just">
                  <a:lnSpc>
                    <a:spcPts val="126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63259" y="252649"/>
              <a:ext cx="3983787" cy="762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51"/>
                </a:lnSpc>
              </a:pPr>
              <a:r>
                <a:rPr lang="en-US" sz="3465" spc="-252">
                  <a:solidFill>
                    <a:srgbClr val="FFFFFF"/>
                  </a:solidFill>
                  <a:latin typeface="Inter Bold"/>
                </a:rPr>
                <a:t>DESCRIPTION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456606" y="1454957"/>
            <a:ext cx="3082729" cy="935072"/>
            <a:chOff x="0" y="0"/>
            <a:chExt cx="4110305" cy="124676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110305" cy="1246763"/>
              <a:chOff x="0" y="0"/>
              <a:chExt cx="1380207" cy="41865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380207" cy="418653"/>
              </a:xfrm>
              <a:custGeom>
                <a:avLst/>
                <a:gdLst/>
                <a:ahLst/>
                <a:cxnLst/>
                <a:rect r="r" b="b" t="t" l="l"/>
                <a:pathLst>
                  <a:path h="418653" w="1380207">
                    <a:moveTo>
                      <a:pt x="0" y="0"/>
                    </a:moveTo>
                    <a:lnTo>
                      <a:pt x="1380207" y="0"/>
                    </a:lnTo>
                    <a:lnTo>
                      <a:pt x="1380207" y="418653"/>
                    </a:lnTo>
                    <a:lnTo>
                      <a:pt x="0" y="418653"/>
                    </a:lnTo>
                    <a:close/>
                  </a:path>
                </a:pathLst>
              </a:custGeom>
              <a:solidFill>
                <a:srgbClr val="D95248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1380207" cy="437703"/>
              </a:xfrm>
              <a:prstGeom prst="rect">
                <a:avLst/>
              </a:prstGeom>
            </p:spPr>
            <p:txBody>
              <a:bodyPr anchor="ctr" rtlCol="false" tIns="29883" lIns="29883" bIns="29883" rIns="29883"/>
              <a:lstStyle/>
              <a:p>
                <a:pPr algn="r">
                  <a:lnSpc>
                    <a:spcPts val="126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208989"/>
              <a:ext cx="3983787" cy="762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51"/>
                </a:lnSpc>
              </a:pPr>
              <a:r>
                <a:rPr lang="en-US" sz="3465" spc="-252">
                  <a:solidFill>
                    <a:srgbClr val="FFFFFF"/>
                  </a:solidFill>
                  <a:latin typeface="Inter Bold"/>
                </a:rPr>
                <a:t>MOTIVATION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958050" y="4128164"/>
            <a:ext cx="5056566" cy="1312668"/>
            <a:chOff x="0" y="0"/>
            <a:chExt cx="1331770" cy="34572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31770" cy="345723"/>
            </a:xfrm>
            <a:custGeom>
              <a:avLst/>
              <a:gdLst/>
              <a:ahLst/>
              <a:cxnLst/>
              <a:rect r="r" b="b" t="t" l="l"/>
              <a:pathLst>
                <a:path h="345723" w="1331770">
                  <a:moveTo>
                    <a:pt x="78084" y="0"/>
                  </a:moveTo>
                  <a:lnTo>
                    <a:pt x="1253686" y="0"/>
                  </a:lnTo>
                  <a:cubicBezTo>
                    <a:pt x="1274395" y="0"/>
                    <a:pt x="1294256" y="8227"/>
                    <a:pt x="1308900" y="22870"/>
                  </a:cubicBezTo>
                  <a:cubicBezTo>
                    <a:pt x="1323544" y="37514"/>
                    <a:pt x="1331770" y="57375"/>
                    <a:pt x="1331770" y="78084"/>
                  </a:cubicBezTo>
                  <a:lnTo>
                    <a:pt x="1331770" y="267639"/>
                  </a:lnTo>
                  <a:cubicBezTo>
                    <a:pt x="1331770" y="310764"/>
                    <a:pt x="1296811" y="345723"/>
                    <a:pt x="1253686" y="345723"/>
                  </a:cubicBezTo>
                  <a:lnTo>
                    <a:pt x="78084" y="345723"/>
                  </a:lnTo>
                  <a:cubicBezTo>
                    <a:pt x="57375" y="345723"/>
                    <a:pt x="37514" y="337496"/>
                    <a:pt x="22870" y="322853"/>
                  </a:cubicBezTo>
                  <a:cubicBezTo>
                    <a:pt x="8227" y="308209"/>
                    <a:pt x="0" y="288348"/>
                    <a:pt x="0" y="267639"/>
                  </a:cubicBezTo>
                  <a:lnTo>
                    <a:pt x="0" y="78084"/>
                  </a:lnTo>
                  <a:cubicBezTo>
                    <a:pt x="0" y="34959"/>
                    <a:pt x="34959" y="0"/>
                    <a:pt x="78084" y="0"/>
                  </a:cubicBezTo>
                  <a:close/>
                </a:path>
              </a:pathLst>
            </a:custGeom>
            <a:solidFill>
              <a:srgbClr val="BA3631">
                <a:alpha val="89804"/>
              </a:srgbClr>
            </a:solidFill>
            <a:ln w="57150" cap="rnd">
              <a:solidFill>
                <a:srgbClr val="000000">
                  <a:alpha val="89804"/>
                </a:srgbClr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331770" cy="374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30"/>
                </a:lnSpc>
              </a:pPr>
              <a:r>
                <a:rPr lang="en-US" sz="2100">
                  <a:solidFill>
                    <a:srgbClr val="FFFFFF">
                      <a:alpha val="89804"/>
                    </a:srgbClr>
                  </a:solidFill>
                  <a:latin typeface="Garet Bold"/>
                </a:rPr>
                <a:t> </a:t>
              </a:r>
              <a:r>
                <a:rPr lang="en-US" sz="2100">
                  <a:solidFill>
                    <a:srgbClr val="FFFFFF">
                      <a:alpha val="89804"/>
                    </a:srgbClr>
                  </a:solidFill>
                  <a:latin typeface="Garet Bold"/>
                </a:rPr>
                <a:t>I WANT </a:t>
              </a:r>
              <a:r>
                <a:rPr lang="en-US" sz="2100">
                  <a:solidFill>
                    <a:srgbClr val="FFFFFF">
                      <a:alpha val="89804"/>
                    </a:srgbClr>
                  </a:solidFill>
                  <a:latin typeface="Garet"/>
                </a:rPr>
                <a:t>a free app that I can use on my phone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958050" y="2682078"/>
            <a:ext cx="5056566" cy="1198245"/>
            <a:chOff x="0" y="0"/>
            <a:chExt cx="1331770" cy="31558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31770" cy="315587"/>
            </a:xfrm>
            <a:custGeom>
              <a:avLst/>
              <a:gdLst/>
              <a:ahLst/>
              <a:cxnLst/>
              <a:rect r="r" b="b" t="t" l="l"/>
              <a:pathLst>
                <a:path h="315587" w="1331770">
                  <a:moveTo>
                    <a:pt x="78084" y="0"/>
                  </a:moveTo>
                  <a:lnTo>
                    <a:pt x="1253686" y="0"/>
                  </a:lnTo>
                  <a:cubicBezTo>
                    <a:pt x="1274395" y="0"/>
                    <a:pt x="1294256" y="8227"/>
                    <a:pt x="1308900" y="22870"/>
                  </a:cubicBezTo>
                  <a:cubicBezTo>
                    <a:pt x="1323544" y="37514"/>
                    <a:pt x="1331770" y="57375"/>
                    <a:pt x="1331770" y="78084"/>
                  </a:cubicBezTo>
                  <a:lnTo>
                    <a:pt x="1331770" y="237503"/>
                  </a:lnTo>
                  <a:cubicBezTo>
                    <a:pt x="1331770" y="280628"/>
                    <a:pt x="1296811" y="315587"/>
                    <a:pt x="1253686" y="315587"/>
                  </a:cubicBezTo>
                  <a:lnTo>
                    <a:pt x="78084" y="315587"/>
                  </a:lnTo>
                  <a:cubicBezTo>
                    <a:pt x="34959" y="315587"/>
                    <a:pt x="0" y="280628"/>
                    <a:pt x="0" y="237503"/>
                  </a:cubicBezTo>
                  <a:lnTo>
                    <a:pt x="0" y="78084"/>
                  </a:lnTo>
                  <a:cubicBezTo>
                    <a:pt x="0" y="34959"/>
                    <a:pt x="34959" y="0"/>
                    <a:pt x="78084" y="0"/>
                  </a:cubicBezTo>
                  <a:close/>
                </a:path>
              </a:pathLst>
            </a:custGeom>
            <a:solidFill>
              <a:srgbClr val="BA3631">
                <a:alpha val="89804"/>
              </a:srgbClr>
            </a:solidFill>
            <a:ln w="57150" cap="rnd">
              <a:solidFill>
                <a:srgbClr val="000000">
                  <a:alpha val="89804"/>
                </a:srgbClr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331770" cy="344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30"/>
                </a:lnSpc>
              </a:pPr>
              <a:r>
                <a:rPr lang="en-US" sz="2100">
                  <a:solidFill>
                    <a:srgbClr val="FFFFFF">
                      <a:alpha val="89804"/>
                    </a:srgbClr>
                  </a:solidFill>
                  <a:latin typeface="Garet Bold"/>
                </a:rPr>
                <a:t>   AS A </a:t>
              </a:r>
              <a:r>
                <a:rPr lang="en-US" sz="2100">
                  <a:solidFill>
                    <a:srgbClr val="FFFFFF">
                      <a:alpha val="89804"/>
                    </a:srgbClr>
                  </a:solidFill>
                  <a:latin typeface="Garet"/>
                </a:rPr>
                <a:t>person who likes to exercise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87819" y="3152057"/>
            <a:ext cx="5056566" cy="2159631"/>
            <a:chOff x="0" y="0"/>
            <a:chExt cx="1331770" cy="56879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31770" cy="568792"/>
            </a:xfrm>
            <a:custGeom>
              <a:avLst/>
              <a:gdLst/>
              <a:ahLst/>
              <a:cxnLst/>
              <a:rect r="r" b="b" t="t" l="l"/>
              <a:pathLst>
                <a:path h="568792" w="1331770">
                  <a:moveTo>
                    <a:pt x="78084" y="0"/>
                  </a:moveTo>
                  <a:lnTo>
                    <a:pt x="1253686" y="0"/>
                  </a:lnTo>
                  <a:cubicBezTo>
                    <a:pt x="1274395" y="0"/>
                    <a:pt x="1294256" y="8227"/>
                    <a:pt x="1308900" y="22870"/>
                  </a:cubicBezTo>
                  <a:cubicBezTo>
                    <a:pt x="1323544" y="37514"/>
                    <a:pt x="1331770" y="57375"/>
                    <a:pt x="1331770" y="78084"/>
                  </a:cubicBezTo>
                  <a:lnTo>
                    <a:pt x="1331770" y="490708"/>
                  </a:lnTo>
                  <a:cubicBezTo>
                    <a:pt x="1331770" y="533832"/>
                    <a:pt x="1296811" y="568792"/>
                    <a:pt x="1253686" y="568792"/>
                  </a:cubicBezTo>
                  <a:lnTo>
                    <a:pt x="78084" y="568792"/>
                  </a:lnTo>
                  <a:cubicBezTo>
                    <a:pt x="57375" y="568792"/>
                    <a:pt x="37514" y="560565"/>
                    <a:pt x="22870" y="545921"/>
                  </a:cubicBezTo>
                  <a:cubicBezTo>
                    <a:pt x="8227" y="531278"/>
                    <a:pt x="0" y="511417"/>
                    <a:pt x="0" y="490708"/>
                  </a:cubicBezTo>
                  <a:lnTo>
                    <a:pt x="0" y="78084"/>
                  </a:lnTo>
                  <a:cubicBezTo>
                    <a:pt x="0" y="34959"/>
                    <a:pt x="34959" y="0"/>
                    <a:pt x="78084" y="0"/>
                  </a:cubicBezTo>
                  <a:close/>
                </a:path>
              </a:pathLst>
            </a:custGeom>
            <a:solidFill>
              <a:srgbClr val="BA3631">
                <a:alpha val="89804"/>
              </a:srgbClr>
            </a:solidFill>
            <a:ln w="57150" cap="rnd">
              <a:solidFill>
                <a:srgbClr val="000000">
                  <a:alpha val="89804"/>
                </a:srgbClr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1331770" cy="597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30"/>
                </a:lnSpc>
              </a:pPr>
              <a:r>
                <a:rPr lang="en-US" sz="2100">
                  <a:solidFill>
                    <a:srgbClr val="FFFFFF">
                      <a:alpha val="89804"/>
                    </a:srgbClr>
                  </a:solidFill>
                  <a:latin typeface="Garet Bold"/>
                </a:rPr>
                <a:t>A mobile application that is used to create workout plans, search exercises, and track progress. 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672935" y="3152057"/>
            <a:ext cx="5056566" cy="2159631"/>
            <a:chOff x="0" y="0"/>
            <a:chExt cx="1331770" cy="56879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31770" cy="568792"/>
            </a:xfrm>
            <a:custGeom>
              <a:avLst/>
              <a:gdLst/>
              <a:ahLst/>
              <a:cxnLst/>
              <a:rect r="r" b="b" t="t" l="l"/>
              <a:pathLst>
                <a:path h="568792" w="1331770">
                  <a:moveTo>
                    <a:pt x="78084" y="0"/>
                  </a:moveTo>
                  <a:lnTo>
                    <a:pt x="1253686" y="0"/>
                  </a:lnTo>
                  <a:cubicBezTo>
                    <a:pt x="1274395" y="0"/>
                    <a:pt x="1294256" y="8227"/>
                    <a:pt x="1308900" y="22870"/>
                  </a:cubicBezTo>
                  <a:cubicBezTo>
                    <a:pt x="1323544" y="37514"/>
                    <a:pt x="1331770" y="57375"/>
                    <a:pt x="1331770" y="78084"/>
                  </a:cubicBezTo>
                  <a:lnTo>
                    <a:pt x="1331770" y="490708"/>
                  </a:lnTo>
                  <a:cubicBezTo>
                    <a:pt x="1331770" y="533832"/>
                    <a:pt x="1296811" y="568792"/>
                    <a:pt x="1253686" y="568792"/>
                  </a:cubicBezTo>
                  <a:lnTo>
                    <a:pt x="78084" y="568792"/>
                  </a:lnTo>
                  <a:cubicBezTo>
                    <a:pt x="57375" y="568792"/>
                    <a:pt x="37514" y="560565"/>
                    <a:pt x="22870" y="545921"/>
                  </a:cubicBezTo>
                  <a:cubicBezTo>
                    <a:pt x="8227" y="531278"/>
                    <a:pt x="0" y="511417"/>
                    <a:pt x="0" y="490708"/>
                  </a:cubicBezTo>
                  <a:lnTo>
                    <a:pt x="0" y="78084"/>
                  </a:lnTo>
                  <a:cubicBezTo>
                    <a:pt x="0" y="34959"/>
                    <a:pt x="34959" y="0"/>
                    <a:pt x="78084" y="0"/>
                  </a:cubicBezTo>
                  <a:close/>
                </a:path>
              </a:pathLst>
            </a:custGeom>
            <a:solidFill>
              <a:srgbClr val="BA3631">
                <a:alpha val="89804"/>
              </a:srgbClr>
            </a:solidFill>
            <a:ln w="57150" cap="rnd">
              <a:solidFill>
                <a:srgbClr val="000000">
                  <a:alpha val="89804"/>
                </a:srgbClr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1331770" cy="597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30"/>
                </a:lnSpc>
              </a:pPr>
              <a:r>
                <a:rPr lang="en-US" sz="2100">
                  <a:solidFill>
                    <a:srgbClr val="FFFFFF">
                      <a:alpha val="89804"/>
                    </a:srgbClr>
                  </a:solidFill>
                  <a:latin typeface="Garet"/>
                </a:rPr>
                <a:t>Create a mobile exercise experience that eliminates the financial barrier to entry. 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867796" y="1454957"/>
            <a:ext cx="3277435" cy="935072"/>
            <a:chOff x="0" y="0"/>
            <a:chExt cx="4369914" cy="1246763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4369914" cy="1246763"/>
              <a:chOff x="0" y="0"/>
              <a:chExt cx="1467381" cy="418653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467381" cy="418653"/>
              </a:xfrm>
              <a:custGeom>
                <a:avLst/>
                <a:gdLst/>
                <a:ahLst/>
                <a:cxnLst/>
                <a:rect r="r" b="b" t="t" l="l"/>
                <a:pathLst>
                  <a:path h="418653" w="1467381">
                    <a:moveTo>
                      <a:pt x="0" y="0"/>
                    </a:moveTo>
                    <a:lnTo>
                      <a:pt x="1467381" y="0"/>
                    </a:lnTo>
                    <a:lnTo>
                      <a:pt x="1467381" y="418653"/>
                    </a:lnTo>
                    <a:lnTo>
                      <a:pt x="0" y="418653"/>
                    </a:lnTo>
                    <a:close/>
                  </a:path>
                </a:pathLst>
              </a:custGeom>
              <a:solidFill>
                <a:srgbClr val="D95248"/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19050"/>
                <a:ext cx="1467381" cy="437703"/>
              </a:xfrm>
              <a:prstGeom prst="rect">
                <a:avLst/>
              </a:prstGeom>
            </p:spPr>
            <p:txBody>
              <a:bodyPr anchor="ctr" rtlCol="false" tIns="29883" lIns="29883" bIns="29883" rIns="29883"/>
              <a:lstStyle/>
              <a:p>
                <a:pPr algn="ctr">
                  <a:lnSpc>
                    <a:spcPts val="1260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0" y="208989"/>
              <a:ext cx="4235405" cy="762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51"/>
                </a:lnSpc>
              </a:pPr>
              <a:r>
                <a:rPr lang="en-US" sz="3465" spc="-252">
                  <a:solidFill>
                    <a:srgbClr val="FFFFFF"/>
                  </a:solidFill>
                  <a:latin typeface="Inter Bold"/>
                </a:rPr>
                <a:t>USER STORY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58465" y="0"/>
            <a:ext cx="1201671" cy="1452170"/>
          </a:xfrm>
          <a:custGeom>
            <a:avLst/>
            <a:gdLst/>
            <a:ahLst/>
            <a:cxnLst/>
            <a:rect r="r" b="b" t="t" l="l"/>
            <a:pathLst>
              <a:path h="1452170" w="1201671">
                <a:moveTo>
                  <a:pt x="0" y="0"/>
                </a:moveTo>
                <a:lnTo>
                  <a:pt x="1201670" y="0"/>
                </a:lnTo>
                <a:lnTo>
                  <a:pt x="1201670" y="1452170"/>
                </a:lnTo>
                <a:lnTo>
                  <a:pt x="0" y="1452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4633" y="1754785"/>
            <a:ext cx="4183615" cy="5822257"/>
            <a:chOff x="0" y="0"/>
            <a:chExt cx="1101857" cy="15334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1857" cy="1533434"/>
            </a:xfrm>
            <a:custGeom>
              <a:avLst/>
              <a:gdLst/>
              <a:ahLst/>
              <a:cxnLst/>
              <a:rect r="r" b="b" t="t" l="l"/>
              <a:pathLst>
                <a:path h="1533434" w="1101857">
                  <a:moveTo>
                    <a:pt x="0" y="0"/>
                  </a:moveTo>
                  <a:lnTo>
                    <a:pt x="1101857" y="0"/>
                  </a:lnTo>
                  <a:lnTo>
                    <a:pt x="1101857" y="1533434"/>
                  </a:lnTo>
                  <a:lnTo>
                    <a:pt x="0" y="1533434"/>
                  </a:lnTo>
                  <a:close/>
                </a:path>
              </a:pathLst>
            </a:custGeom>
            <a:solidFill>
              <a:srgbClr val="FF766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101857" cy="1562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32074" y="1754785"/>
            <a:ext cx="4032114" cy="5822257"/>
            <a:chOff x="0" y="0"/>
            <a:chExt cx="1061956" cy="15334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1956" cy="1533434"/>
            </a:xfrm>
            <a:custGeom>
              <a:avLst/>
              <a:gdLst/>
              <a:ahLst/>
              <a:cxnLst/>
              <a:rect r="r" b="b" t="t" l="l"/>
              <a:pathLst>
                <a:path h="1533434" w="1061956">
                  <a:moveTo>
                    <a:pt x="0" y="0"/>
                  </a:moveTo>
                  <a:lnTo>
                    <a:pt x="1061956" y="0"/>
                  </a:lnTo>
                  <a:lnTo>
                    <a:pt x="1061956" y="1533434"/>
                  </a:lnTo>
                  <a:lnTo>
                    <a:pt x="0" y="1533434"/>
                  </a:lnTo>
                  <a:close/>
                </a:path>
              </a:pathLst>
            </a:custGeom>
            <a:solidFill>
              <a:srgbClr val="FF766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061956" cy="1562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96264" y="1754785"/>
            <a:ext cx="4096030" cy="5822257"/>
            <a:chOff x="0" y="0"/>
            <a:chExt cx="1078790" cy="15334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8790" cy="1533434"/>
            </a:xfrm>
            <a:custGeom>
              <a:avLst/>
              <a:gdLst/>
              <a:ahLst/>
              <a:cxnLst/>
              <a:rect r="r" b="b" t="t" l="l"/>
              <a:pathLst>
                <a:path h="1533434" w="1078790">
                  <a:moveTo>
                    <a:pt x="0" y="0"/>
                  </a:moveTo>
                  <a:lnTo>
                    <a:pt x="1078790" y="0"/>
                  </a:lnTo>
                  <a:lnTo>
                    <a:pt x="1078790" y="1533434"/>
                  </a:lnTo>
                  <a:lnTo>
                    <a:pt x="0" y="1533434"/>
                  </a:lnTo>
                  <a:close/>
                </a:path>
              </a:pathLst>
            </a:custGeom>
            <a:solidFill>
              <a:srgbClr val="FF766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078790" cy="1562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673294" y="1754785"/>
            <a:ext cx="4032114" cy="5822257"/>
            <a:chOff x="0" y="0"/>
            <a:chExt cx="1061956" cy="15334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1956" cy="1533434"/>
            </a:xfrm>
            <a:custGeom>
              <a:avLst/>
              <a:gdLst/>
              <a:ahLst/>
              <a:cxnLst/>
              <a:rect r="r" b="b" t="t" l="l"/>
              <a:pathLst>
                <a:path h="1533434" w="1061956">
                  <a:moveTo>
                    <a:pt x="0" y="0"/>
                  </a:moveTo>
                  <a:lnTo>
                    <a:pt x="1061956" y="0"/>
                  </a:lnTo>
                  <a:lnTo>
                    <a:pt x="1061956" y="1533434"/>
                  </a:lnTo>
                  <a:lnTo>
                    <a:pt x="0" y="1533434"/>
                  </a:lnTo>
                  <a:close/>
                </a:path>
              </a:pathLst>
            </a:custGeom>
            <a:solidFill>
              <a:srgbClr val="FF766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061956" cy="1562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887766" y="3252232"/>
            <a:ext cx="493487" cy="378134"/>
          </a:xfrm>
          <a:custGeom>
            <a:avLst/>
            <a:gdLst/>
            <a:ahLst/>
            <a:cxnLst/>
            <a:rect r="r" b="b" t="t" l="l"/>
            <a:pathLst>
              <a:path h="378134" w="493487">
                <a:moveTo>
                  <a:pt x="0" y="0"/>
                </a:moveTo>
                <a:lnTo>
                  <a:pt x="493486" y="0"/>
                </a:lnTo>
                <a:lnTo>
                  <a:pt x="493486" y="378134"/>
                </a:lnTo>
                <a:lnTo>
                  <a:pt x="0" y="378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76701" y="3351937"/>
            <a:ext cx="252092" cy="252092"/>
          </a:xfrm>
          <a:custGeom>
            <a:avLst/>
            <a:gdLst/>
            <a:ahLst/>
            <a:cxnLst/>
            <a:rect r="r" b="b" t="t" l="l"/>
            <a:pathLst>
              <a:path h="252092" w="252092">
                <a:moveTo>
                  <a:pt x="0" y="0"/>
                </a:moveTo>
                <a:lnTo>
                  <a:pt x="252093" y="0"/>
                </a:lnTo>
                <a:lnTo>
                  <a:pt x="252093" y="252092"/>
                </a:lnTo>
                <a:lnTo>
                  <a:pt x="0" y="252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74730" y="3252232"/>
            <a:ext cx="500330" cy="383378"/>
          </a:xfrm>
          <a:custGeom>
            <a:avLst/>
            <a:gdLst/>
            <a:ahLst/>
            <a:cxnLst/>
            <a:rect r="r" b="b" t="t" l="l"/>
            <a:pathLst>
              <a:path h="383378" w="500330">
                <a:moveTo>
                  <a:pt x="0" y="0"/>
                </a:moveTo>
                <a:lnTo>
                  <a:pt x="500330" y="0"/>
                </a:lnTo>
                <a:lnTo>
                  <a:pt x="500330" y="383378"/>
                </a:lnTo>
                <a:lnTo>
                  <a:pt x="0" y="383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20746" y="3338679"/>
            <a:ext cx="229503" cy="233782"/>
          </a:xfrm>
          <a:custGeom>
            <a:avLst/>
            <a:gdLst/>
            <a:ahLst/>
            <a:cxnLst/>
            <a:rect r="r" b="b" t="t" l="l"/>
            <a:pathLst>
              <a:path h="233782" w="229503">
                <a:moveTo>
                  <a:pt x="0" y="0"/>
                </a:moveTo>
                <a:lnTo>
                  <a:pt x="229503" y="0"/>
                </a:lnTo>
                <a:lnTo>
                  <a:pt x="229503" y="233782"/>
                </a:lnTo>
                <a:lnTo>
                  <a:pt x="0" y="233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0907" t="-8387" r="-86013" b="-24027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753937" y="3257476"/>
            <a:ext cx="493487" cy="378134"/>
          </a:xfrm>
          <a:custGeom>
            <a:avLst/>
            <a:gdLst/>
            <a:ahLst/>
            <a:cxnLst/>
            <a:rect r="r" b="b" t="t" l="l"/>
            <a:pathLst>
              <a:path h="378134" w="493487">
                <a:moveTo>
                  <a:pt x="0" y="0"/>
                </a:moveTo>
                <a:lnTo>
                  <a:pt x="493487" y="0"/>
                </a:lnTo>
                <a:lnTo>
                  <a:pt x="493487" y="378134"/>
                </a:lnTo>
                <a:lnTo>
                  <a:pt x="0" y="378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744045" y="3342029"/>
            <a:ext cx="492922" cy="277269"/>
          </a:xfrm>
          <a:custGeom>
            <a:avLst/>
            <a:gdLst/>
            <a:ahLst/>
            <a:cxnLst/>
            <a:rect r="r" b="b" t="t" l="l"/>
            <a:pathLst>
              <a:path h="277269" w="492922">
                <a:moveTo>
                  <a:pt x="0" y="0"/>
                </a:moveTo>
                <a:lnTo>
                  <a:pt x="492922" y="0"/>
                </a:lnTo>
                <a:lnTo>
                  <a:pt x="492922" y="277268"/>
                </a:lnTo>
                <a:lnTo>
                  <a:pt x="0" y="277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682491" y="3235919"/>
            <a:ext cx="500330" cy="383378"/>
          </a:xfrm>
          <a:custGeom>
            <a:avLst/>
            <a:gdLst/>
            <a:ahLst/>
            <a:cxnLst/>
            <a:rect r="r" b="b" t="t" l="l"/>
            <a:pathLst>
              <a:path h="383378" w="500330">
                <a:moveTo>
                  <a:pt x="0" y="0"/>
                </a:moveTo>
                <a:lnTo>
                  <a:pt x="500330" y="0"/>
                </a:lnTo>
                <a:lnTo>
                  <a:pt x="500330" y="383378"/>
                </a:lnTo>
                <a:lnTo>
                  <a:pt x="0" y="383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803433" y="3326347"/>
            <a:ext cx="258446" cy="258446"/>
          </a:xfrm>
          <a:custGeom>
            <a:avLst/>
            <a:gdLst/>
            <a:ahLst/>
            <a:cxnLst/>
            <a:rect r="r" b="b" t="t" l="l"/>
            <a:pathLst>
              <a:path h="258446" w="258446">
                <a:moveTo>
                  <a:pt x="0" y="0"/>
                </a:moveTo>
                <a:lnTo>
                  <a:pt x="258446" y="0"/>
                </a:lnTo>
                <a:lnTo>
                  <a:pt x="258446" y="258445"/>
                </a:lnTo>
                <a:lnTo>
                  <a:pt x="0" y="2584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46943" y="6277339"/>
            <a:ext cx="1997102" cy="504319"/>
          </a:xfrm>
          <a:custGeom>
            <a:avLst/>
            <a:gdLst/>
            <a:ahLst/>
            <a:cxnLst/>
            <a:rect r="r" b="b" t="t" l="l"/>
            <a:pathLst>
              <a:path h="504319" w="1997102">
                <a:moveTo>
                  <a:pt x="0" y="0"/>
                </a:moveTo>
                <a:lnTo>
                  <a:pt x="1997102" y="0"/>
                </a:lnTo>
                <a:lnTo>
                  <a:pt x="1997102" y="504318"/>
                </a:lnTo>
                <a:lnTo>
                  <a:pt x="0" y="5043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744045" y="6823139"/>
            <a:ext cx="1699286" cy="542579"/>
          </a:xfrm>
          <a:custGeom>
            <a:avLst/>
            <a:gdLst/>
            <a:ahLst/>
            <a:cxnLst/>
            <a:rect r="r" b="b" t="t" l="l"/>
            <a:pathLst>
              <a:path h="542579" w="1699286">
                <a:moveTo>
                  <a:pt x="0" y="0"/>
                </a:moveTo>
                <a:lnTo>
                  <a:pt x="1699286" y="0"/>
                </a:lnTo>
                <a:lnTo>
                  <a:pt x="1699286" y="542579"/>
                </a:lnTo>
                <a:lnTo>
                  <a:pt x="0" y="542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918777" y="3821873"/>
            <a:ext cx="504598" cy="386648"/>
          </a:xfrm>
          <a:custGeom>
            <a:avLst/>
            <a:gdLst/>
            <a:ahLst/>
            <a:cxnLst/>
            <a:rect r="r" b="b" t="t" l="l"/>
            <a:pathLst>
              <a:path h="386648" w="504598">
                <a:moveTo>
                  <a:pt x="0" y="0"/>
                </a:moveTo>
                <a:lnTo>
                  <a:pt x="504598" y="0"/>
                </a:lnTo>
                <a:lnTo>
                  <a:pt x="504598" y="386648"/>
                </a:lnTo>
                <a:lnTo>
                  <a:pt x="0" y="3866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948306" y="3905245"/>
            <a:ext cx="445540" cy="272522"/>
          </a:xfrm>
          <a:custGeom>
            <a:avLst/>
            <a:gdLst/>
            <a:ahLst/>
            <a:cxnLst/>
            <a:rect r="r" b="b" t="t" l="l"/>
            <a:pathLst>
              <a:path h="272522" w="445540">
                <a:moveTo>
                  <a:pt x="0" y="0"/>
                </a:moveTo>
                <a:lnTo>
                  <a:pt x="445539" y="0"/>
                </a:lnTo>
                <a:lnTo>
                  <a:pt x="445539" y="272522"/>
                </a:lnTo>
                <a:lnTo>
                  <a:pt x="0" y="27252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753937" y="3821873"/>
            <a:ext cx="519938" cy="398403"/>
          </a:xfrm>
          <a:custGeom>
            <a:avLst/>
            <a:gdLst/>
            <a:ahLst/>
            <a:cxnLst/>
            <a:rect r="r" b="b" t="t" l="l"/>
            <a:pathLst>
              <a:path h="398403" w="519938">
                <a:moveTo>
                  <a:pt x="0" y="0"/>
                </a:moveTo>
                <a:lnTo>
                  <a:pt x="519939" y="0"/>
                </a:lnTo>
                <a:lnTo>
                  <a:pt x="519939" y="398403"/>
                </a:lnTo>
                <a:lnTo>
                  <a:pt x="0" y="3984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869746" y="3900111"/>
            <a:ext cx="320164" cy="320164"/>
          </a:xfrm>
          <a:custGeom>
            <a:avLst/>
            <a:gdLst/>
            <a:ahLst/>
            <a:cxnLst/>
            <a:rect r="r" b="b" t="t" l="l"/>
            <a:pathLst>
              <a:path h="320164" w="320164">
                <a:moveTo>
                  <a:pt x="0" y="0"/>
                </a:moveTo>
                <a:lnTo>
                  <a:pt x="320164" y="0"/>
                </a:lnTo>
                <a:lnTo>
                  <a:pt x="320164" y="320165"/>
                </a:lnTo>
                <a:lnTo>
                  <a:pt x="0" y="32016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74730" y="3821873"/>
            <a:ext cx="500330" cy="383378"/>
          </a:xfrm>
          <a:custGeom>
            <a:avLst/>
            <a:gdLst/>
            <a:ahLst/>
            <a:cxnLst/>
            <a:rect r="r" b="b" t="t" l="l"/>
            <a:pathLst>
              <a:path h="383378" w="500330">
                <a:moveTo>
                  <a:pt x="0" y="0"/>
                </a:moveTo>
                <a:lnTo>
                  <a:pt x="500330" y="0"/>
                </a:lnTo>
                <a:lnTo>
                  <a:pt x="500330" y="383378"/>
                </a:lnTo>
                <a:lnTo>
                  <a:pt x="0" y="383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73536" y="3890148"/>
            <a:ext cx="302717" cy="302717"/>
          </a:xfrm>
          <a:custGeom>
            <a:avLst/>
            <a:gdLst/>
            <a:ahLst/>
            <a:cxnLst/>
            <a:rect r="r" b="b" t="t" l="l"/>
            <a:pathLst>
              <a:path h="302717" w="302717">
                <a:moveTo>
                  <a:pt x="0" y="0"/>
                </a:moveTo>
                <a:lnTo>
                  <a:pt x="302717" y="0"/>
                </a:lnTo>
                <a:lnTo>
                  <a:pt x="302717" y="302716"/>
                </a:lnTo>
                <a:lnTo>
                  <a:pt x="0" y="30271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3682491" y="3836898"/>
            <a:ext cx="500330" cy="383378"/>
          </a:xfrm>
          <a:custGeom>
            <a:avLst/>
            <a:gdLst/>
            <a:ahLst/>
            <a:cxnLst/>
            <a:rect r="r" b="b" t="t" l="l"/>
            <a:pathLst>
              <a:path h="383378" w="500330">
                <a:moveTo>
                  <a:pt x="0" y="0"/>
                </a:moveTo>
                <a:lnTo>
                  <a:pt x="500330" y="0"/>
                </a:lnTo>
                <a:lnTo>
                  <a:pt x="500330" y="383378"/>
                </a:lnTo>
                <a:lnTo>
                  <a:pt x="0" y="383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3702603" y="3905245"/>
            <a:ext cx="480218" cy="272522"/>
          </a:xfrm>
          <a:custGeom>
            <a:avLst/>
            <a:gdLst/>
            <a:ahLst/>
            <a:cxnLst/>
            <a:rect r="r" b="b" t="t" l="l"/>
            <a:pathLst>
              <a:path h="272522" w="480218">
                <a:moveTo>
                  <a:pt x="0" y="0"/>
                </a:moveTo>
                <a:lnTo>
                  <a:pt x="480218" y="0"/>
                </a:lnTo>
                <a:lnTo>
                  <a:pt x="480218" y="272522"/>
                </a:lnTo>
                <a:lnTo>
                  <a:pt x="0" y="27252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63982" t="-57956" r="-64707" b="-68719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4924618" y="3312748"/>
            <a:ext cx="3847025" cy="1244325"/>
            <a:chOff x="0" y="0"/>
            <a:chExt cx="2041730" cy="660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041730" cy="660400"/>
            </a:xfrm>
            <a:custGeom>
              <a:avLst/>
              <a:gdLst/>
              <a:ahLst/>
              <a:cxnLst/>
              <a:rect r="r" b="b" t="t" l="l"/>
              <a:pathLst>
                <a:path h="660400" w="2041730">
                  <a:moveTo>
                    <a:pt x="191727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17270" y="0"/>
                  </a:lnTo>
                  <a:cubicBezTo>
                    <a:pt x="1985850" y="0"/>
                    <a:pt x="2041730" y="55880"/>
                    <a:pt x="2041730" y="124460"/>
                  </a:cubicBezTo>
                  <a:lnTo>
                    <a:pt x="2041730" y="535940"/>
                  </a:lnTo>
                  <a:cubicBezTo>
                    <a:pt x="2041730" y="604520"/>
                    <a:pt x="1985850" y="660400"/>
                    <a:pt x="1917270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5053042" y="3546530"/>
            <a:ext cx="741389" cy="740168"/>
          </a:xfrm>
          <a:custGeom>
            <a:avLst/>
            <a:gdLst/>
            <a:ahLst/>
            <a:cxnLst/>
            <a:rect r="r" b="b" t="t" l="l"/>
            <a:pathLst>
              <a:path h="740168" w="741389">
                <a:moveTo>
                  <a:pt x="0" y="0"/>
                </a:moveTo>
                <a:lnTo>
                  <a:pt x="741389" y="0"/>
                </a:lnTo>
                <a:lnTo>
                  <a:pt x="741389" y="740168"/>
                </a:lnTo>
                <a:lnTo>
                  <a:pt x="0" y="74016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24514" t="-24403" r="-23476" b="-23831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4924618" y="4715143"/>
            <a:ext cx="3847025" cy="1244325"/>
            <a:chOff x="0" y="0"/>
            <a:chExt cx="2041730" cy="6604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041730" cy="660400"/>
            </a:xfrm>
            <a:custGeom>
              <a:avLst/>
              <a:gdLst/>
              <a:ahLst/>
              <a:cxnLst/>
              <a:rect r="r" b="b" t="t" l="l"/>
              <a:pathLst>
                <a:path h="660400" w="2041730">
                  <a:moveTo>
                    <a:pt x="191727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17270" y="0"/>
                  </a:lnTo>
                  <a:cubicBezTo>
                    <a:pt x="1985850" y="0"/>
                    <a:pt x="2041730" y="55880"/>
                    <a:pt x="2041730" y="124460"/>
                  </a:cubicBezTo>
                  <a:lnTo>
                    <a:pt x="2041730" y="535940"/>
                  </a:lnTo>
                  <a:cubicBezTo>
                    <a:pt x="2041730" y="604520"/>
                    <a:pt x="1985850" y="660400"/>
                    <a:pt x="1917270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4924618" y="6121393"/>
            <a:ext cx="3847025" cy="1244325"/>
            <a:chOff x="0" y="0"/>
            <a:chExt cx="2041730" cy="6604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041730" cy="660400"/>
            </a:xfrm>
            <a:custGeom>
              <a:avLst/>
              <a:gdLst/>
              <a:ahLst/>
              <a:cxnLst/>
              <a:rect r="r" b="b" t="t" l="l"/>
              <a:pathLst>
                <a:path h="660400" w="2041730">
                  <a:moveTo>
                    <a:pt x="191727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17270" y="0"/>
                  </a:lnTo>
                  <a:cubicBezTo>
                    <a:pt x="1985850" y="0"/>
                    <a:pt x="2041730" y="55880"/>
                    <a:pt x="2041730" y="124460"/>
                  </a:cubicBezTo>
                  <a:lnTo>
                    <a:pt x="2041730" y="535940"/>
                  </a:lnTo>
                  <a:cubicBezTo>
                    <a:pt x="2041730" y="604520"/>
                    <a:pt x="1985850" y="660400"/>
                    <a:pt x="1917270" y="660400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sp>
        <p:nvSpPr>
          <p:cNvPr name="Freeform 40" id="40"/>
          <p:cNvSpPr/>
          <p:nvPr/>
        </p:nvSpPr>
        <p:spPr>
          <a:xfrm flipH="false" flipV="false" rot="0">
            <a:off x="7857495" y="4789320"/>
            <a:ext cx="741389" cy="740168"/>
          </a:xfrm>
          <a:custGeom>
            <a:avLst/>
            <a:gdLst/>
            <a:ahLst/>
            <a:cxnLst/>
            <a:rect r="r" b="b" t="t" l="l"/>
            <a:pathLst>
              <a:path h="740168" w="741389">
                <a:moveTo>
                  <a:pt x="0" y="0"/>
                </a:moveTo>
                <a:lnTo>
                  <a:pt x="741389" y="0"/>
                </a:lnTo>
                <a:lnTo>
                  <a:pt x="741389" y="740169"/>
                </a:lnTo>
                <a:lnTo>
                  <a:pt x="0" y="7401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24514" t="-24403" r="-23476" b="-23831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5053042" y="6225458"/>
            <a:ext cx="741389" cy="740168"/>
          </a:xfrm>
          <a:custGeom>
            <a:avLst/>
            <a:gdLst/>
            <a:ahLst/>
            <a:cxnLst/>
            <a:rect r="r" b="b" t="t" l="l"/>
            <a:pathLst>
              <a:path h="740168" w="741389">
                <a:moveTo>
                  <a:pt x="0" y="0"/>
                </a:moveTo>
                <a:lnTo>
                  <a:pt x="741389" y="0"/>
                </a:lnTo>
                <a:lnTo>
                  <a:pt x="741389" y="740168"/>
                </a:lnTo>
                <a:lnTo>
                  <a:pt x="0" y="74016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-24514" t="-24403" r="-23476" b="-23831"/>
            </a:stretch>
          </a:blipFill>
        </p:spPr>
      </p:sp>
      <p:sp>
        <p:nvSpPr>
          <p:cNvPr name="AutoShape 42" id="42"/>
          <p:cNvSpPr/>
          <p:nvPr/>
        </p:nvSpPr>
        <p:spPr>
          <a:xfrm>
            <a:off x="930525" y="3719310"/>
            <a:ext cx="3459262" cy="0"/>
          </a:xfrm>
          <a:prstGeom prst="line">
            <a:avLst/>
          </a:prstGeom>
          <a:ln cap="flat" w="9525">
            <a:solidFill>
              <a:srgbClr val="737373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>
            <a:off x="1235497" y="3723909"/>
            <a:ext cx="0" cy="77037"/>
          </a:xfrm>
          <a:prstGeom prst="line">
            <a:avLst/>
          </a:prstGeom>
          <a:ln cap="flat" w="95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>
            <a:off x="3000681" y="3723909"/>
            <a:ext cx="0" cy="77037"/>
          </a:xfrm>
          <a:prstGeom prst="line">
            <a:avLst/>
          </a:prstGeom>
          <a:ln cap="flat" w="95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>
            <a:off x="2102748" y="3635610"/>
            <a:ext cx="0" cy="77037"/>
          </a:xfrm>
          <a:prstGeom prst="line">
            <a:avLst/>
          </a:prstGeom>
          <a:ln cap="flat" w="95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>
            <a:off x="3933416" y="3635610"/>
            <a:ext cx="0" cy="77037"/>
          </a:xfrm>
          <a:prstGeom prst="line">
            <a:avLst/>
          </a:prstGeom>
          <a:ln cap="flat" w="9525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7" id="47"/>
          <p:cNvSpPr/>
          <p:nvPr/>
        </p:nvSpPr>
        <p:spPr>
          <a:xfrm flipH="false" flipV="false" rot="0">
            <a:off x="935210" y="4758795"/>
            <a:ext cx="1235866" cy="648143"/>
          </a:xfrm>
          <a:custGeom>
            <a:avLst/>
            <a:gdLst/>
            <a:ahLst/>
            <a:cxnLst/>
            <a:rect r="r" b="b" t="t" l="l"/>
            <a:pathLst>
              <a:path h="648143" w="1235866">
                <a:moveTo>
                  <a:pt x="0" y="0"/>
                </a:moveTo>
                <a:lnTo>
                  <a:pt x="1235866" y="0"/>
                </a:lnTo>
                <a:lnTo>
                  <a:pt x="1235866" y="648143"/>
                </a:lnTo>
                <a:lnTo>
                  <a:pt x="0" y="648143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3235842">
            <a:off x="2051873" y="4695951"/>
            <a:ext cx="214556" cy="365416"/>
          </a:xfrm>
          <a:custGeom>
            <a:avLst/>
            <a:gdLst/>
            <a:ahLst/>
            <a:cxnLst/>
            <a:rect r="r" b="b" t="t" l="l"/>
            <a:pathLst>
              <a:path h="365416" w="214556">
                <a:moveTo>
                  <a:pt x="0" y="0"/>
                </a:moveTo>
                <a:lnTo>
                  <a:pt x="214556" y="0"/>
                </a:lnTo>
                <a:lnTo>
                  <a:pt x="214556" y="365416"/>
                </a:lnTo>
                <a:lnTo>
                  <a:pt x="0" y="36541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014860" y="5502188"/>
            <a:ext cx="538283" cy="538283"/>
          </a:xfrm>
          <a:custGeom>
            <a:avLst/>
            <a:gdLst/>
            <a:ahLst/>
            <a:cxnLst/>
            <a:rect r="r" b="b" t="t" l="l"/>
            <a:pathLst>
              <a:path h="538283" w="538283">
                <a:moveTo>
                  <a:pt x="0" y="0"/>
                </a:moveTo>
                <a:lnTo>
                  <a:pt x="538283" y="0"/>
                </a:lnTo>
                <a:lnTo>
                  <a:pt x="538283" y="538283"/>
                </a:lnTo>
                <a:lnTo>
                  <a:pt x="0" y="538283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5942190" y="285750"/>
            <a:ext cx="4572000" cy="1241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52"/>
              </a:lnSpc>
            </a:pPr>
            <a:r>
              <a:rPr lang="en-US" sz="10058">
                <a:solidFill>
                  <a:srgbClr val="000000"/>
                </a:solidFill>
                <a:latin typeface="Rosario"/>
              </a:rPr>
              <a:t>Process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89658" y="2181295"/>
            <a:ext cx="238319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-50">
                <a:solidFill>
                  <a:srgbClr val="FFFFFF"/>
                </a:solidFill>
                <a:latin typeface="Inter Bold"/>
              </a:rPr>
              <a:t>Technologies Used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599325" y="2181295"/>
            <a:ext cx="238319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-50">
                <a:solidFill>
                  <a:srgbClr val="FFFFFF"/>
                </a:solidFill>
                <a:latin typeface="Inter Bold"/>
              </a:rPr>
              <a:t>Breakdown of Tasks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084642" y="2250256"/>
            <a:ext cx="238319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-59">
                <a:solidFill>
                  <a:srgbClr val="FFFFFF"/>
                </a:solidFill>
                <a:latin typeface="Inter Bold"/>
              </a:rPr>
              <a:t>Challenges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440545" y="2250256"/>
            <a:ext cx="238319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-59">
                <a:solidFill>
                  <a:srgbClr val="FFFFFF"/>
                </a:solidFill>
                <a:latin typeface="Inter Bold"/>
              </a:rPr>
              <a:t>Successes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915296" y="3439696"/>
            <a:ext cx="2399241" cy="42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13"/>
              </a:lnSpc>
            </a:pPr>
            <a:r>
              <a:rPr lang="en-US" sz="2261">
                <a:solidFill>
                  <a:srgbClr val="FFBD59"/>
                </a:solidFill>
                <a:latin typeface="Mont Heavy"/>
              </a:rPr>
              <a:t>Front End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942190" y="3907089"/>
            <a:ext cx="3101674" cy="18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82"/>
              </a:lnSpc>
            </a:pPr>
            <a:r>
              <a:rPr lang="en-US" sz="1130">
                <a:solidFill>
                  <a:srgbClr val="FFFFFF"/>
                </a:solidFill>
                <a:latin typeface="Garet"/>
              </a:rPr>
              <a:t>Becky - Silvia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4998230" y="3574123"/>
            <a:ext cx="830719" cy="570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7"/>
              </a:lnSpc>
            </a:pPr>
            <a:r>
              <a:rPr lang="en-US" sz="3014">
                <a:solidFill>
                  <a:srgbClr val="000000"/>
                </a:solidFill>
                <a:latin typeface="Mont Heavy"/>
              </a:rPr>
              <a:t>1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7812830" y="4825193"/>
            <a:ext cx="830719" cy="570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7"/>
              </a:lnSpc>
            </a:pPr>
            <a:r>
              <a:rPr lang="en-US" sz="3014">
                <a:solidFill>
                  <a:srgbClr val="000000"/>
                </a:solidFill>
                <a:latin typeface="Mont Heavy"/>
              </a:rPr>
              <a:t>2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5008377" y="6273083"/>
            <a:ext cx="830719" cy="570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7"/>
              </a:lnSpc>
            </a:pPr>
            <a:r>
              <a:rPr lang="en-US" sz="3014">
                <a:solidFill>
                  <a:srgbClr val="000000"/>
                </a:solidFill>
                <a:latin typeface="Mont Heavy"/>
              </a:rPr>
              <a:t>3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5413590" y="4825691"/>
            <a:ext cx="2399241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13"/>
              </a:lnSpc>
            </a:pPr>
            <a:r>
              <a:rPr lang="en-US" sz="2261">
                <a:solidFill>
                  <a:srgbClr val="FFBD59"/>
                </a:solidFill>
                <a:latin typeface="Mont Heavy"/>
              </a:rPr>
              <a:t>Back End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665067" y="5292416"/>
            <a:ext cx="3101674" cy="180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582"/>
              </a:lnSpc>
            </a:pPr>
            <a:r>
              <a:rPr lang="en-US" sz="1130">
                <a:solidFill>
                  <a:srgbClr val="FFFFFF"/>
                </a:solidFill>
                <a:latin typeface="Garet"/>
              </a:rPr>
              <a:t>William - Jordan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5915296" y="6196123"/>
            <a:ext cx="2399241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3"/>
              </a:lnSpc>
            </a:pPr>
            <a:r>
              <a:rPr lang="en-US" sz="1761">
                <a:solidFill>
                  <a:srgbClr val="FFBD59"/>
                </a:solidFill>
                <a:latin typeface="Mont Heavy"/>
              </a:rPr>
              <a:t>Workout Creation and Documentation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5915296" y="6871632"/>
            <a:ext cx="3101674" cy="18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82"/>
              </a:lnSpc>
            </a:pPr>
            <a:r>
              <a:rPr lang="en-US" sz="1130">
                <a:solidFill>
                  <a:srgbClr val="FFFFFF"/>
                </a:solidFill>
                <a:latin typeface="Garet"/>
              </a:rPr>
              <a:t>Zach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2423375" y="4751220"/>
            <a:ext cx="390327" cy="21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1"/>
              </a:lnSpc>
            </a:pPr>
            <a:r>
              <a:rPr lang="en-US" sz="1215">
                <a:solidFill>
                  <a:srgbClr val="000000"/>
                </a:solidFill>
                <a:latin typeface="Hey Gotcha!"/>
              </a:rPr>
              <a:t> EAS CLI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2410161" y="5015623"/>
            <a:ext cx="603746" cy="21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1"/>
              </a:lnSpc>
            </a:pPr>
            <a:r>
              <a:rPr lang="en-US" sz="1215">
                <a:solidFill>
                  <a:srgbClr val="000000"/>
                </a:solidFill>
                <a:latin typeface="Hey Gotcha!"/>
              </a:rPr>
              <a:t> EAS SUBMIT</a:t>
            </a:r>
          </a:p>
        </p:txBody>
      </p:sp>
      <p:sp>
        <p:nvSpPr>
          <p:cNvPr name="Freeform 66" id="66"/>
          <p:cNvSpPr/>
          <p:nvPr/>
        </p:nvSpPr>
        <p:spPr>
          <a:xfrm flipH="false" flipV="false" rot="3051973">
            <a:off x="1659995" y="5422756"/>
            <a:ext cx="214556" cy="365416"/>
          </a:xfrm>
          <a:custGeom>
            <a:avLst/>
            <a:gdLst/>
            <a:ahLst/>
            <a:cxnLst/>
            <a:rect r="r" b="b" t="t" l="l"/>
            <a:pathLst>
              <a:path h="365416" w="214556">
                <a:moveTo>
                  <a:pt x="0" y="0"/>
                </a:moveTo>
                <a:lnTo>
                  <a:pt x="214556" y="0"/>
                </a:lnTo>
                <a:lnTo>
                  <a:pt x="214556" y="365416"/>
                </a:lnTo>
                <a:lnTo>
                  <a:pt x="0" y="36541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7" id="67"/>
          <p:cNvSpPr/>
          <p:nvPr/>
        </p:nvSpPr>
        <p:spPr>
          <a:xfrm>
            <a:off x="9814100" y="3982975"/>
            <a:ext cx="2860357" cy="19050"/>
          </a:xfrm>
          <a:prstGeom prst="line">
            <a:avLst/>
          </a:prstGeom>
          <a:ln cap="flat" w="38100">
            <a:solidFill>
              <a:srgbClr val="FFFFFF">
                <a:alpha val="57647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8" id="68"/>
          <p:cNvSpPr/>
          <p:nvPr/>
        </p:nvSpPr>
        <p:spPr>
          <a:xfrm>
            <a:off x="9814227" y="4734193"/>
            <a:ext cx="2860357" cy="19050"/>
          </a:xfrm>
          <a:prstGeom prst="line">
            <a:avLst/>
          </a:prstGeom>
          <a:ln cap="flat" w="38100">
            <a:solidFill>
              <a:srgbClr val="FFFFFF">
                <a:alpha val="57647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9" id="69"/>
          <p:cNvSpPr/>
          <p:nvPr/>
        </p:nvSpPr>
        <p:spPr>
          <a:xfrm>
            <a:off x="9814354" y="5414925"/>
            <a:ext cx="2860357" cy="19050"/>
          </a:xfrm>
          <a:prstGeom prst="line">
            <a:avLst/>
          </a:prstGeom>
          <a:ln cap="flat" w="38100">
            <a:solidFill>
              <a:srgbClr val="FFFFFF">
                <a:alpha val="57647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0" id="70"/>
          <p:cNvSpPr/>
          <p:nvPr/>
        </p:nvSpPr>
        <p:spPr>
          <a:xfrm>
            <a:off x="9814481" y="6253273"/>
            <a:ext cx="2860357" cy="19050"/>
          </a:xfrm>
          <a:prstGeom prst="line">
            <a:avLst/>
          </a:prstGeom>
          <a:ln cap="flat" w="38100">
            <a:solidFill>
              <a:srgbClr val="FFFFFF">
                <a:alpha val="57647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1" id="71"/>
          <p:cNvSpPr/>
          <p:nvPr/>
        </p:nvSpPr>
        <p:spPr>
          <a:xfrm>
            <a:off x="9813973" y="6957268"/>
            <a:ext cx="2860357" cy="19050"/>
          </a:xfrm>
          <a:prstGeom prst="line">
            <a:avLst/>
          </a:prstGeom>
          <a:ln cap="flat" w="38100">
            <a:solidFill>
              <a:srgbClr val="FFFFFF">
                <a:alpha val="57647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2" id="72"/>
          <p:cNvSpPr txBox="true"/>
          <p:nvPr/>
        </p:nvSpPr>
        <p:spPr>
          <a:xfrm rot="0">
            <a:off x="9093170" y="6558488"/>
            <a:ext cx="4032114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Hey Gotcha!"/>
              </a:rPr>
              <a:t>file size - Deployment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9228222" y="3536131"/>
            <a:ext cx="4032114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Hey Gotcha!"/>
              </a:rPr>
              <a:t>React Native CLI vs expo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9202969" y="4285595"/>
            <a:ext cx="4032114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Hey Gotcha!"/>
              </a:rPr>
              <a:t>run concurrently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9228222" y="4988816"/>
            <a:ext cx="4032114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Hey Gotcha!"/>
              </a:rPr>
              <a:t>i18n internationalization 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9260180" y="5826679"/>
            <a:ext cx="4032114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Hey Gotcha!"/>
              </a:rPr>
              <a:t>Limited Native Modules</a:t>
            </a:r>
          </a:p>
        </p:txBody>
      </p:sp>
      <p:sp>
        <p:nvSpPr>
          <p:cNvPr name="AutoShape 77" id="77"/>
          <p:cNvSpPr/>
          <p:nvPr/>
        </p:nvSpPr>
        <p:spPr>
          <a:xfrm>
            <a:off x="14259172" y="4002024"/>
            <a:ext cx="2860357" cy="19050"/>
          </a:xfrm>
          <a:prstGeom prst="line">
            <a:avLst/>
          </a:prstGeom>
          <a:ln cap="flat" w="38100">
            <a:solidFill>
              <a:srgbClr val="FFFFFF">
                <a:alpha val="57647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8" id="78"/>
          <p:cNvSpPr/>
          <p:nvPr/>
        </p:nvSpPr>
        <p:spPr>
          <a:xfrm>
            <a:off x="14259299" y="4749270"/>
            <a:ext cx="2860357" cy="19050"/>
          </a:xfrm>
          <a:prstGeom prst="line">
            <a:avLst/>
          </a:prstGeom>
          <a:ln cap="flat" w="38100">
            <a:solidFill>
              <a:srgbClr val="FFFFFF">
                <a:alpha val="57647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9" id="79"/>
          <p:cNvSpPr/>
          <p:nvPr/>
        </p:nvSpPr>
        <p:spPr>
          <a:xfrm>
            <a:off x="14259426" y="5453025"/>
            <a:ext cx="2860357" cy="19050"/>
          </a:xfrm>
          <a:prstGeom prst="line">
            <a:avLst/>
          </a:prstGeom>
          <a:ln cap="flat" w="38100">
            <a:solidFill>
              <a:srgbClr val="FFFFFF">
                <a:alpha val="57647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0" id="80"/>
          <p:cNvSpPr/>
          <p:nvPr/>
        </p:nvSpPr>
        <p:spPr>
          <a:xfrm>
            <a:off x="14259553" y="6215173"/>
            <a:ext cx="2860357" cy="19050"/>
          </a:xfrm>
          <a:prstGeom prst="line">
            <a:avLst/>
          </a:prstGeom>
          <a:ln cap="flat" w="38100">
            <a:solidFill>
              <a:srgbClr val="FFFFFF">
                <a:alpha val="57647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1" id="81"/>
          <p:cNvSpPr/>
          <p:nvPr/>
        </p:nvSpPr>
        <p:spPr>
          <a:xfrm>
            <a:off x="14259680" y="6919168"/>
            <a:ext cx="2860357" cy="19050"/>
          </a:xfrm>
          <a:prstGeom prst="line">
            <a:avLst/>
          </a:prstGeom>
          <a:ln cap="flat" w="38100">
            <a:solidFill>
              <a:srgbClr val="FFFFFF">
                <a:alpha val="57647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2" id="82"/>
          <p:cNvSpPr txBox="true"/>
          <p:nvPr/>
        </p:nvSpPr>
        <p:spPr>
          <a:xfrm rot="0">
            <a:off x="13654244" y="3573216"/>
            <a:ext cx="4032114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Hey Gotcha!"/>
              </a:rPr>
              <a:t>Instant Preview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3616083" y="4316364"/>
            <a:ext cx="4032114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Hey Gotcha!"/>
              </a:rPr>
              <a:t>Analytics and Debugging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3616083" y="5035196"/>
            <a:ext cx="4032114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Hey Gotcha!"/>
              </a:rPr>
              <a:t>Learning a New Technology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3673802" y="5738774"/>
            <a:ext cx="4032114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Hey Gotcha!"/>
              </a:rPr>
              <a:t>Cross-Platform Compatibility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3635194" y="6482378"/>
            <a:ext cx="4032114" cy="39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Hey Gotcha!"/>
              </a:rPr>
              <a:t>daily meetings- team work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58465" y="0"/>
            <a:ext cx="1201671" cy="1452170"/>
          </a:xfrm>
          <a:custGeom>
            <a:avLst/>
            <a:gdLst/>
            <a:ahLst/>
            <a:cxnLst/>
            <a:rect r="r" b="b" t="t" l="l"/>
            <a:pathLst>
              <a:path h="1452170" w="1201671">
                <a:moveTo>
                  <a:pt x="0" y="0"/>
                </a:moveTo>
                <a:lnTo>
                  <a:pt x="1201670" y="0"/>
                </a:lnTo>
                <a:lnTo>
                  <a:pt x="1201670" y="1452170"/>
                </a:lnTo>
                <a:lnTo>
                  <a:pt x="0" y="1452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4211" y="1526798"/>
            <a:ext cx="17443789" cy="8380833"/>
            <a:chOff x="0" y="0"/>
            <a:chExt cx="4594249" cy="22072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94249" cy="2207298"/>
            </a:xfrm>
            <a:custGeom>
              <a:avLst/>
              <a:gdLst/>
              <a:ahLst/>
              <a:cxnLst/>
              <a:rect r="r" b="b" t="t" l="l"/>
              <a:pathLst>
                <a:path h="2207298" w="4594249">
                  <a:moveTo>
                    <a:pt x="0" y="0"/>
                  </a:moveTo>
                  <a:lnTo>
                    <a:pt x="4594249" y="0"/>
                  </a:lnTo>
                  <a:lnTo>
                    <a:pt x="4594249" y="2207298"/>
                  </a:lnTo>
                  <a:lnTo>
                    <a:pt x="0" y="2207298"/>
                  </a:lnTo>
                  <a:close/>
                </a:path>
              </a:pathLst>
            </a:custGeom>
            <a:solidFill>
              <a:srgbClr val="FF766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594249" cy="2235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955348" y="2647999"/>
            <a:ext cx="15221515" cy="6610301"/>
          </a:xfrm>
          <a:custGeom>
            <a:avLst/>
            <a:gdLst/>
            <a:ahLst/>
            <a:cxnLst/>
            <a:rect r="r" b="b" t="t" l="l"/>
            <a:pathLst>
              <a:path h="6610301" w="15221515">
                <a:moveTo>
                  <a:pt x="0" y="0"/>
                </a:moveTo>
                <a:lnTo>
                  <a:pt x="15221515" y="0"/>
                </a:lnTo>
                <a:lnTo>
                  <a:pt x="15221515" y="6610301"/>
                </a:lnTo>
                <a:lnTo>
                  <a:pt x="0" y="6610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36675" y="285750"/>
            <a:ext cx="7183094" cy="1241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52"/>
              </a:lnSpc>
            </a:pPr>
            <a:r>
              <a:rPr lang="en-US" sz="10058">
                <a:solidFill>
                  <a:srgbClr val="000000"/>
                </a:solidFill>
                <a:latin typeface="Rosario"/>
              </a:rPr>
              <a:t>Deployment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1444396" cy="10287000"/>
            <a:chOff x="0" y="0"/>
            <a:chExt cx="678186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8186" cy="609600"/>
            </a:xfrm>
            <a:custGeom>
              <a:avLst/>
              <a:gdLst/>
              <a:ahLst/>
              <a:cxnLst/>
              <a:rect r="r" b="b" t="t" l="l"/>
              <a:pathLst>
                <a:path h="609600" w="678186">
                  <a:moveTo>
                    <a:pt x="203200" y="0"/>
                  </a:moveTo>
                  <a:lnTo>
                    <a:pt x="678186" y="0"/>
                  </a:lnTo>
                  <a:lnTo>
                    <a:pt x="47498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4509" r="0" b="-6236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014297" y="6907933"/>
            <a:ext cx="12574410" cy="2796449"/>
            <a:chOff x="0" y="0"/>
            <a:chExt cx="3853646" cy="8570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53645" cy="857020"/>
            </a:xfrm>
            <a:custGeom>
              <a:avLst/>
              <a:gdLst/>
              <a:ahLst/>
              <a:cxnLst/>
              <a:rect r="r" b="b" t="t" l="l"/>
              <a:pathLst>
                <a:path h="857020" w="3853645">
                  <a:moveTo>
                    <a:pt x="0" y="0"/>
                  </a:moveTo>
                  <a:lnTo>
                    <a:pt x="3853645" y="0"/>
                  </a:lnTo>
                  <a:lnTo>
                    <a:pt x="3853645" y="857020"/>
                  </a:lnTo>
                  <a:lnTo>
                    <a:pt x="0" y="857020"/>
                  </a:lnTo>
                  <a:close/>
                </a:path>
              </a:pathLst>
            </a:custGeom>
            <a:solidFill>
              <a:srgbClr val="D9524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853646" cy="895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613938" y="7744070"/>
            <a:ext cx="8249697" cy="1457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80"/>
              </a:lnSpc>
            </a:pPr>
            <a:r>
              <a:rPr lang="en-US" sz="11755">
                <a:solidFill>
                  <a:srgbClr val="FFFFFF"/>
                </a:solidFill>
                <a:latin typeface="Rosario"/>
              </a:rPr>
              <a:t>Demo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36320"/>
            <a:ext cx="18288000" cy="5457740"/>
            <a:chOff x="0" y="0"/>
            <a:chExt cx="4816593" cy="14374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37429"/>
            </a:xfrm>
            <a:custGeom>
              <a:avLst/>
              <a:gdLst/>
              <a:ahLst/>
              <a:cxnLst/>
              <a:rect r="r" b="b" t="t" l="l"/>
              <a:pathLst>
                <a:path h="143742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37429"/>
                  </a:lnTo>
                  <a:lnTo>
                    <a:pt x="0" y="14374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475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105108" y="689755"/>
            <a:ext cx="1201671" cy="1452170"/>
          </a:xfrm>
          <a:custGeom>
            <a:avLst/>
            <a:gdLst/>
            <a:ahLst/>
            <a:cxnLst/>
            <a:rect r="r" b="b" t="t" l="l"/>
            <a:pathLst>
              <a:path h="1452170" w="1201671">
                <a:moveTo>
                  <a:pt x="0" y="0"/>
                </a:moveTo>
                <a:lnTo>
                  <a:pt x="1201671" y="0"/>
                </a:lnTo>
                <a:lnTo>
                  <a:pt x="1201671" y="1452170"/>
                </a:lnTo>
                <a:lnTo>
                  <a:pt x="0" y="1452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062987" y="1652683"/>
            <a:ext cx="8225013" cy="822501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524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8425168">
            <a:off x="10877580" y="3753087"/>
            <a:ext cx="6047812" cy="4464041"/>
          </a:xfrm>
          <a:custGeom>
            <a:avLst/>
            <a:gdLst/>
            <a:ahLst/>
            <a:cxnLst/>
            <a:rect r="r" b="b" t="t" l="l"/>
            <a:pathLst>
              <a:path h="4464041" w="6047812">
                <a:moveTo>
                  <a:pt x="0" y="0"/>
                </a:moveTo>
                <a:lnTo>
                  <a:pt x="6047812" y="0"/>
                </a:lnTo>
                <a:lnTo>
                  <a:pt x="6047812" y="4464041"/>
                </a:lnTo>
                <a:lnTo>
                  <a:pt x="0" y="4464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30798" y="628481"/>
            <a:ext cx="13816287" cy="2144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30"/>
              </a:lnSpc>
            </a:pPr>
            <a:r>
              <a:rPr lang="en-US" sz="9034">
                <a:solidFill>
                  <a:srgbClr val="000000"/>
                </a:solidFill>
                <a:latin typeface="Rosario"/>
              </a:rPr>
              <a:t>Directions for Future Development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5820" y="3130035"/>
            <a:ext cx="9366188" cy="462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680" indent="-174340" lvl="1">
              <a:lnSpc>
                <a:spcPts val="3714"/>
              </a:lnSpc>
              <a:buFont typeface="Arial"/>
              <a:buChar char="•"/>
            </a:pPr>
            <a:r>
              <a:rPr lang="en-US" sz="1615" spc="524">
                <a:solidFill>
                  <a:srgbClr val="000000"/>
                </a:solidFill>
                <a:latin typeface="Inter"/>
              </a:rPr>
              <a:t>FINALIZE DEPLOYMENT </a:t>
            </a:r>
          </a:p>
          <a:p>
            <a:pPr algn="l" marL="348680" indent="-174340" lvl="1">
              <a:lnSpc>
                <a:spcPts val="3714"/>
              </a:lnSpc>
              <a:buFont typeface="Arial"/>
              <a:buChar char="•"/>
            </a:pPr>
            <a:r>
              <a:rPr lang="en-US" sz="1615" spc="524">
                <a:solidFill>
                  <a:srgbClr val="000000"/>
                </a:solidFill>
                <a:latin typeface="Inter"/>
              </a:rPr>
              <a:t>IMPLEMENT THE FORGOT PASSWORD AND STRIPE FUNCTIONALITY </a:t>
            </a:r>
          </a:p>
          <a:p>
            <a:pPr algn="l" marL="348680" indent="-174340" lvl="1">
              <a:lnSpc>
                <a:spcPts val="3714"/>
              </a:lnSpc>
              <a:buFont typeface="Arial"/>
              <a:buChar char="•"/>
            </a:pPr>
            <a:r>
              <a:rPr lang="en-US" sz="1615" spc="524">
                <a:solidFill>
                  <a:srgbClr val="000000"/>
                </a:solidFill>
                <a:latin typeface="Inter"/>
              </a:rPr>
              <a:t>ACCESSIBILITY CONSIDERATIONS</a:t>
            </a:r>
          </a:p>
          <a:p>
            <a:pPr algn="l" marL="348680" indent="-174340" lvl="1">
              <a:lnSpc>
                <a:spcPts val="3714"/>
              </a:lnSpc>
              <a:buFont typeface="Arial"/>
              <a:buChar char="•"/>
            </a:pPr>
            <a:r>
              <a:rPr lang="en-US" sz="1615" spc="524">
                <a:solidFill>
                  <a:srgbClr val="000000"/>
                </a:solidFill>
                <a:latin typeface="Inter"/>
              </a:rPr>
              <a:t>SOCIAL FEATURES</a:t>
            </a:r>
          </a:p>
          <a:p>
            <a:pPr algn="l" marL="348680" indent="-174340" lvl="1">
              <a:lnSpc>
                <a:spcPts val="3714"/>
              </a:lnSpc>
              <a:buFont typeface="Arial"/>
              <a:buChar char="•"/>
            </a:pPr>
            <a:r>
              <a:rPr lang="en-US" sz="1615" spc="524">
                <a:solidFill>
                  <a:srgbClr val="000000"/>
                </a:solidFill>
                <a:latin typeface="Inter"/>
              </a:rPr>
              <a:t>REAL-TIME WORKOUT TRACKING</a:t>
            </a:r>
          </a:p>
          <a:p>
            <a:pPr algn="l" marL="348680" indent="-174340" lvl="1">
              <a:lnSpc>
                <a:spcPts val="3714"/>
              </a:lnSpc>
              <a:buFont typeface="Arial"/>
              <a:buChar char="•"/>
            </a:pPr>
            <a:r>
              <a:rPr lang="en-US" sz="1615" spc="524">
                <a:solidFill>
                  <a:srgbClr val="000000"/>
                </a:solidFill>
                <a:latin typeface="Inter"/>
              </a:rPr>
              <a:t>CLICKABLE BODY MODAL</a:t>
            </a:r>
          </a:p>
          <a:p>
            <a:pPr algn="l" marL="348680" indent="-174340" lvl="1">
              <a:lnSpc>
                <a:spcPts val="3714"/>
              </a:lnSpc>
              <a:buFont typeface="Arial"/>
              <a:buChar char="•"/>
            </a:pPr>
            <a:r>
              <a:rPr lang="en-US" sz="1615" spc="524">
                <a:solidFill>
                  <a:srgbClr val="000000"/>
                </a:solidFill>
                <a:latin typeface="Inter"/>
              </a:rPr>
              <a:t>MOTIVATIONAL MESSAGES</a:t>
            </a:r>
          </a:p>
          <a:p>
            <a:pPr algn="l" marL="348680" indent="-174340" lvl="1">
              <a:lnSpc>
                <a:spcPts val="3714"/>
              </a:lnSpc>
              <a:buFont typeface="Arial"/>
              <a:buChar char="•"/>
            </a:pPr>
            <a:r>
              <a:rPr lang="en-US" sz="1615" spc="524">
                <a:solidFill>
                  <a:srgbClr val="000000"/>
                </a:solidFill>
                <a:latin typeface="Inter"/>
              </a:rPr>
              <a:t>LIGHT AND DARK THEME</a:t>
            </a:r>
          </a:p>
          <a:p>
            <a:pPr algn="l" marL="348680" indent="-174340" lvl="1">
              <a:lnSpc>
                <a:spcPts val="3714"/>
              </a:lnSpc>
              <a:buFont typeface="Arial"/>
              <a:buChar char="•"/>
            </a:pPr>
            <a:r>
              <a:rPr lang="en-US" sz="1615" spc="524">
                <a:solidFill>
                  <a:srgbClr val="000000"/>
                </a:solidFill>
                <a:latin typeface="Inter"/>
              </a:rPr>
              <a:t>USER-GENERATED BLOG POSTS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201671" cy="1452170"/>
          </a:xfrm>
          <a:custGeom>
            <a:avLst/>
            <a:gdLst/>
            <a:ahLst/>
            <a:cxnLst/>
            <a:rect r="r" b="b" t="t" l="l"/>
            <a:pathLst>
              <a:path h="1452170" w="1201671">
                <a:moveTo>
                  <a:pt x="0" y="0"/>
                </a:moveTo>
                <a:lnTo>
                  <a:pt x="1201671" y="0"/>
                </a:lnTo>
                <a:lnTo>
                  <a:pt x="1201671" y="1452170"/>
                </a:lnTo>
                <a:lnTo>
                  <a:pt x="0" y="1452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30371" y="893457"/>
            <a:ext cx="15028929" cy="8225013"/>
            <a:chOff x="0" y="0"/>
            <a:chExt cx="3958237" cy="21662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58237" cy="2166259"/>
            </a:xfrm>
            <a:custGeom>
              <a:avLst/>
              <a:gdLst/>
              <a:ahLst/>
              <a:cxnLst/>
              <a:rect r="r" b="b" t="t" l="l"/>
              <a:pathLst>
                <a:path h="2166259" w="3958237">
                  <a:moveTo>
                    <a:pt x="0" y="0"/>
                  </a:moveTo>
                  <a:lnTo>
                    <a:pt x="3958237" y="0"/>
                  </a:lnTo>
                  <a:lnTo>
                    <a:pt x="3958237" y="2166259"/>
                  </a:lnTo>
                  <a:lnTo>
                    <a:pt x="0" y="2166259"/>
                  </a:lnTo>
                  <a:close/>
                </a:path>
              </a:pathLst>
            </a:custGeom>
            <a:solidFill>
              <a:srgbClr val="D95248">
                <a:alpha val="3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58237" cy="2204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712362" y="6533571"/>
            <a:ext cx="4683794" cy="4114800"/>
          </a:xfrm>
          <a:custGeom>
            <a:avLst/>
            <a:gdLst/>
            <a:ahLst/>
            <a:cxnLst/>
            <a:rect r="r" b="b" t="t" l="l"/>
            <a:pathLst>
              <a:path h="4114800" w="4683794">
                <a:moveTo>
                  <a:pt x="0" y="0"/>
                </a:moveTo>
                <a:lnTo>
                  <a:pt x="4683794" y="0"/>
                </a:lnTo>
                <a:lnTo>
                  <a:pt x="46837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666290" y="3581923"/>
            <a:ext cx="2348050" cy="2848082"/>
            <a:chOff x="0" y="0"/>
            <a:chExt cx="1157357" cy="14038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57357" cy="1403823"/>
            </a:xfrm>
            <a:custGeom>
              <a:avLst/>
              <a:gdLst/>
              <a:ahLst/>
              <a:cxnLst/>
              <a:rect r="r" b="b" t="t" l="l"/>
              <a:pathLst>
                <a:path h="1403823" w="1157357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547740" y="3581923"/>
            <a:ext cx="2348050" cy="2848082"/>
            <a:chOff x="0" y="0"/>
            <a:chExt cx="1157357" cy="14038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57357" cy="1403823"/>
            </a:xfrm>
            <a:custGeom>
              <a:avLst/>
              <a:gdLst/>
              <a:ahLst/>
              <a:cxnLst/>
              <a:rect r="r" b="b" t="t" l="l"/>
              <a:pathLst>
                <a:path h="1403823" w="1157357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433325" y="3581923"/>
            <a:ext cx="2348050" cy="2848082"/>
            <a:chOff x="0" y="0"/>
            <a:chExt cx="1157357" cy="140382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7357" cy="1403823"/>
            </a:xfrm>
            <a:custGeom>
              <a:avLst/>
              <a:gdLst/>
              <a:ahLst/>
              <a:cxnLst/>
              <a:rect r="r" b="b" t="t" l="l"/>
              <a:pathLst>
                <a:path h="1403823" w="1157357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314775" y="3581923"/>
            <a:ext cx="2348050" cy="2848082"/>
            <a:chOff x="0" y="0"/>
            <a:chExt cx="1157357" cy="14038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57357" cy="1403823"/>
            </a:xfrm>
            <a:custGeom>
              <a:avLst/>
              <a:gdLst/>
              <a:ahLst/>
              <a:cxnLst/>
              <a:rect r="r" b="b" t="t" l="l"/>
              <a:pathLst>
                <a:path h="1403823" w="1157357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196225" y="3581923"/>
            <a:ext cx="2348050" cy="2848082"/>
            <a:chOff x="0" y="0"/>
            <a:chExt cx="1157357" cy="14038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57357" cy="1403823"/>
            </a:xfrm>
            <a:custGeom>
              <a:avLst/>
              <a:gdLst/>
              <a:ahLst/>
              <a:cxnLst/>
              <a:rect r="r" b="b" t="t" l="l"/>
              <a:pathLst>
                <a:path h="1403823" w="1157357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942841" y="3746730"/>
            <a:ext cx="1785749" cy="1785742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5828426" y="3746730"/>
            <a:ext cx="1785749" cy="1785742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709876" y="3746730"/>
            <a:ext cx="1785749" cy="1785742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1600525" y="3746730"/>
            <a:ext cx="1785749" cy="1785742"/>
            <a:chOff x="0" y="0"/>
            <a:chExt cx="6350000" cy="63499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4481975" y="3746730"/>
            <a:ext cx="1785749" cy="1785742"/>
            <a:chOff x="0" y="0"/>
            <a:chExt cx="6350000" cy="63499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2230371" y="1008025"/>
            <a:ext cx="15028929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>
                <a:solidFill>
                  <a:srgbClr val="D95248"/>
                </a:solidFill>
                <a:latin typeface="Mont Bold"/>
              </a:rPr>
              <a:t>The Team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52542" y="5550568"/>
            <a:ext cx="3775546" cy="62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 Bold"/>
              </a:rPr>
              <a:t>Zach Cook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92756" y="5418172"/>
            <a:ext cx="2457090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3000">
                <a:solidFill>
                  <a:srgbClr val="FFFFFF"/>
                </a:solidFill>
                <a:latin typeface="Mont Bold"/>
              </a:rPr>
              <a:t>Becky Feltman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719577" y="5497251"/>
            <a:ext cx="3775546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3000">
                <a:solidFill>
                  <a:srgbClr val="FFFFFF"/>
                </a:solidFill>
                <a:latin typeface="Mont Bold"/>
              </a:rPr>
              <a:t>William </a:t>
            </a:r>
          </a:p>
          <a:p>
            <a:pPr algn="ctr">
              <a:lnSpc>
                <a:spcPts val="3690"/>
              </a:lnSpc>
            </a:pPr>
            <a:r>
              <a:rPr lang="en-US" sz="3000">
                <a:solidFill>
                  <a:srgbClr val="FFFFFF"/>
                </a:solidFill>
                <a:latin typeface="Mont Bold"/>
              </a:rPr>
              <a:t>Kalish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626683" y="5593432"/>
            <a:ext cx="3487133" cy="62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 Bold"/>
              </a:rPr>
              <a:t>Silvia Reyes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706429" y="5497251"/>
            <a:ext cx="3775546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0"/>
              </a:lnSpc>
            </a:pPr>
            <a:r>
              <a:rPr lang="en-US" sz="3000">
                <a:solidFill>
                  <a:srgbClr val="FFFFFF"/>
                </a:solidFill>
                <a:latin typeface="Mont Bold"/>
              </a:rPr>
              <a:t>Jordan</a:t>
            </a:r>
          </a:p>
          <a:p>
            <a:pPr algn="ctr">
              <a:lnSpc>
                <a:spcPts val="3690"/>
              </a:lnSpc>
            </a:pPr>
            <a:r>
              <a:rPr lang="en-US" sz="3000">
                <a:solidFill>
                  <a:srgbClr val="FFFFFF"/>
                </a:solidFill>
                <a:latin typeface="Mont Bold"/>
              </a:rPr>
              <a:t>Heersink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174494"/>
            <a:ext cx="18288000" cy="4112506"/>
            <a:chOff x="0" y="0"/>
            <a:chExt cx="4816593" cy="10831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83129"/>
            </a:xfrm>
            <a:custGeom>
              <a:avLst/>
              <a:gdLst/>
              <a:ahLst/>
              <a:cxnLst/>
              <a:rect r="r" b="b" t="t" l="l"/>
              <a:pathLst>
                <a:path h="108312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83129"/>
                  </a:lnTo>
                  <a:lnTo>
                    <a:pt x="0" y="10831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111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88655" y="1103922"/>
            <a:ext cx="8079156" cy="80791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524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418806" y="3971302"/>
            <a:ext cx="3678664" cy="125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90"/>
              </a:lnSpc>
            </a:pPr>
            <a:r>
              <a:rPr lang="en-US" sz="7350">
                <a:solidFill>
                  <a:srgbClr val="D95248"/>
                </a:solidFill>
                <a:latin typeface="Amsterdam One"/>
              </a:rPr>
              <a:t>You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327397" y="1801837"/>
            <a:ext cx="1201671" cy="1452170"/>
          </a:xfrm>
          <a:custGeom>
            <a:avLst/>
            <a:gdLst/>
            <a:ahLst/>
            <a:cxnLst/>
            <a:rect r="r" b="b" t="t" l="l"/>
            <a:pathLst>
              <a:path h="1452170" w="1201671">
                <a:moveTo>
                  <a:pt x="0" y="0"/>
                </a:moveTo>
                <a:lnTo>
                  <a:pt x="1201671" y="0"/>
                </a:lnTo>
                <a:lnTo>
                  <a:pt x="1201671" y="1452170"/>
                </a:lnTo>
                <a:lnTo>
                  <a:pt x="0" y="1452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48505" y="3477892"/>
            <a:ext cx="3759456" cy="5705186"/>
          </a:xfrm>
          <a:custGeom>
            <a:avLst/>
            <a:gdLst/>
            <a:ahLst/>
            <a:cxnLst/>
            <a:rect r="r" b="b" t="t" l="l"/>
            <a:pathLst>
              <a:path h="5705186" w="3759456">
                <a:moveTo>
                  <a:pt x="0" y="0"/>
                </a:moveTo>
                <a:lnTo>
                  <a:pt x="3759455" y="0"/>
                </a:lnTo>
                <a:lnTo>
                  <a:pt x="3759455" y="5705186"/>
                </a:lnTo>
                <a:lnTo>
                  <a:pt x="0" y="5705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5" t="0" r="-585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20190" y="765375"/>
            <a:ext cx="12690630" cy="422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38"/>
              </a:lnSpc>
            </a:pPr>
            <a:r>
              <a:rPr lang="en-US" sz="24741">
                <a:solidFill>
                  <a:srgbClr val="000000"/>
                </a:solidFill>
                <a:latin typeface="Rosario"/>
              </a:rPr>
              <a:t>Thank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86424" y="8019863"/>
            <a:ext cx="3267532" cy="965227"/>
          </a:xfrm>
          <a:custGeom>
            <a:avLst/>
            <a:gdLst/>
            <a:ahLst/>
            <a:cxnLst/>
            <a:rect r="r" b="b" t="t" l="l"/>
            <a:pathLst>
              <a:path h="965227" w="3267532">
                <a:moveTo>
                  <a:pt x="0" y="0"/>
                </a:moveTo>
                <a:lnTo>
                  <a:pt x="3267532" y="0"/>
                </a:lnTo>
                <a:lnTo>
                  <a:pt x="3267532" y="965228"/>
                </a:lnTo>
                <a:lnTo>
                  <a:pt x="0" y="9652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361721" y="8004178"/>
            <a:ext cx="3267532" cy="996597"/>
          </a:xfrm>
          <a:custGeom>
            <a:avLst/>
            <a:gdLst/>
            <a:ahLst/>
            <a:cxnLst/>
            <a:rect r="r" b="b" t="t" l="l"/>
            <a:pathLst>
              <a:path h="996597" w="3267532">
                <a:moveTo>
                  <a:pt x="0" y="0"/>
                </a:moveTo>
                <a:lnTo>
                  <a:pt x="3267531" y="0"/>
                </a:lnTo>
                <a:lnTo>
                  <a:pt x="3267531" y="996597"/>
                </a:lnTo>
                <a:lnTo>
                  <a:pt x="0" y="9965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42515" y="6595989"/>
            <a:ext cx="9366188" cy="42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4"/>
              </a:lnSpc>
            </a:pPr>
            <a:r>
              <a:rPr lang="en-US" sz="1615" spc="524">
                <a:solidFill>
                  <a:srgbClr val="000000"/>
                </a:solidFill>
                <a:latin typeface="Inter"/>
              </a:rPr>
              <a:t>HTTPS://GITHUB.COM/BECKPULL/FITFUSION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DAGHao20VKQ</dc:identifier>
  <dcterms:modified xsi:type="dcterms:W3CDTF">2011-08-01T06:04:30Z</dcterms:modified>
  <cp:revision>1</cp:revision>
  <dc:title>Fit Fusion</dc:title>
</cp:coreProperties>
</file>